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87F680-7AFF-47CC-A375-72CB78DD8692}"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sr-Latn-CS"/>
        </a:p>
      </dgm:t>
    </dgm:pt>
    <dgm:pt modelId="{A0A53263-66E2-4709-ACA3-68F9FBF82FED}">
      <dgm:prSet phldrT="[Text]" custT="1"/>
      <dgm:spPr/>
      <dgm:t>
        <a:bodyPr/>
        <a:lstStyle/>
        <a:p>
          <a:r>
            <a:rPr lang="sr-Cyrl-CS" sz="1600" dirty="0" smtClean="0"/>
            <a:t>Курикулум као трансмисија</a:t>
          </a:r>
          <a:endParaRPr lang="sr-Latn-CS" sz="1600" dirty="0"/>
        </a:p>
      </dgm:t>
    </dgm:pt>
    <dgm:pt modelId="{1FA98919-54A0-44A4-89A9-13F63B2A4E9F}" type="parTrans" cxnId="{C32DFBF8-512B-445E-A22A-10AF09D7A6AF}">
      <dgm:prSet/>
      <dgm:spPr/>
      <dgm:t>
        <a:bodyPr/>
        <a:lstStyle/>
        <a:p>
          <a:endParaRPr lang="sr-Latn-CS"/>
        </a:p>
      </dgm:t>
    </dgm:pt>
    <dgm:pt modelId="{9C3BC0A3-7D21-4012-B3A5-C1F11D020AD3}" type="sibTrans" cxnId="{C32DFBF8-512B-445E-A22A-10AF09D7A6AF}">
      <dgm:prSet/>
      <dgm:spPr/>
      <dgm:t>
        <a:bodyPr/>
        <a:lstStyle/>
        <a:p>
          <a:endParaRPr lang="sr-Latn-CS"/>
        </a:p>
      </dgm:t>
    </dgm:pt>
    <dgm:pt modelId="{DD719903-5E2B-4DC2-B360-AB996979E6B0}">
      <dgm:prSet phldrT="[Text]" custT="1"/>
      <dgm:spPr/>
      <dgm:t>
        <a:bodyPr/>
        <a:lstStyle/>
        <a:p>
          <a:r>
            <a:rPr lang="sr-Cyrl-CS" sz="1600" dirty="0" smtClean="0"/>
            <a:t>Курикулум као продукт</a:t>
          </a:r>
          <a:endParaRPr lang="sr-Latn-CS" sz="1600" dirty="0"/>
        </a:p>
      </dgm:t>
    </dgm:pt>
    <dgm:pt modelId="{C7360A7D-9469-4992-B07C-8B7841BDC910}" type="parTrans" cxnId="{D274E4DE-DBDB-4B6B-8F56-0CEECB8AE19A}">
      <dgm:prSet/>
      <dgm:spPr/>
      <dgm:t>
        <a:bodyPr/>
        <a:lstStyle/>
        <a:p>
          <a:endParaRPr lang="sr-Latn-CS"/>
        </a:p>
      </dgm:t>
    </dgm:pt>
    <dgm:pt modelId="{1E66006B-86A7-4CB2-A7F6-365F2CBD7566}" type="sibTrans" cxnId="{D274E4DE-DBDB-4B6B-8F56-0CEECB8AE19A}">
      <dgm:prSet/>
      <dgm:spPr/>
      <dgm:t>
        <a:bodyPr/>
        <a:lstStyle/>
        <a:p>
          <a:endParaRPr lang="sr-Latn-CS"/>
        </a:p>
      </dgm:t>
    </dgm:pt>
    <dgm:pt modelId="{DC4FE6D9-6BC6-478D-B6C2-F1258D08D374}">
      <dgm:prSet phldrT="[Text]" custT="1"/>
      <dgm:spPr/>
      <dgm:t>
        <a:bodyPr/>
        <a:lstStyle/>
        <a:p>
          <a:r>
            <a:rPr lang="sr-Cyrl-CS" sz="1600" dirty="0" smtClean="0"/>
            <a:t>Курикулум као процес</a:t>
          </a:r>
          <a:endParaRPr lang="sr-Latn-CS" sz="1600" dirty="0"/>
        </a:p>
      </dgm:t>
    </dgm:pt>
    <dgm:pt modelId="{0FEFB1D1-82FA-4ADD-882E-15AC909C751A}" type="parTrans" cxnId="{6A9CE896-C5C3-4B41-9CC6-3640B384BD75}">
      <dgm:prSet/>
      <dgm:spPr/>
      <dgm:t>
        <a:bodyPr/>
        <a:lstStyle/>
        <a:p>
          <a:endParaRPr lang="sr-Latn-CS"/>
        </a:p>
      </dgm:t>
    </dgm:pt>
    <dgm:pt modelId="{E1AC9C57-10B9-4BC9-B532-6E6CA3CC55C3}" type="sibTrans" cxnId="{6A9CE896-C5C3-4B41-9CC6-3640B384BD75}">
      <dgm:prSet/>
      <dgm:spPr/>
      <dgm:t>
        <a:bodyPr/>
        <a:lstStyle/>
        <a:p>
          <a:endParaRPr lang="sr-Latn-CS"/>
        </a:p>
      </dgm:t>
    </dgm:pt>
    <dgm:pt modelId="{DEAD98E0-7FD6-48B0-8582-8DB5791A0247}">
      <dgm:prSet phldrT="[Text]" custT="1"/>
      <dgm:spPr/>
      <dgm:t>
        <a:bodyPr/>
        <a:lstStyle/>
        <a:p>
          <a:r>
            <a:rPr lang="sr-Cyrl-CS" sz="1600" dirty="0" smtClean="0"/>
            <a:t>Курикулум као пракса</a:t>
          </a:r>
          <a:endParaRPr lang="sr-Latn-CS" sz="1600" dirty="0"/>
        </a:p>
      </dgm:t>
    </dgm:pt>
    <dgm:pt modelId="{4FCC9C21-CBED-44FD-A9EA-5EF22F30EB00}" type="parTrans" cxnId="{83170073-FA1E-46FA-A11A-F520B5D426E6}">
      <dgm:prSet/>
      <dgm:spPr/>
      <dgm:t>
        <a:bodyPr/>
        <a:lstStyle/>
        <a:p>
          <a:endParaRPr lang="sr-Latn-CS"/>
        </a:p>
      </dgm:t>
    </dgm:pt>
    <dgm:pt modelId="{21CCBEB4-A903-4999-915E-51ABF0EEF5A8}" type="sibTrans" cxnId="{83170073-FA1E-46FA-A11A-F520B5D426E6}">
      <dgm:prSet/>
      <dgm:spPr/>
      <dgm:t>
        <a:bodyPr/>
        <a:lstStyle/>
        <a:p>
          <a:endParaRPr lang="sr-Latn-CS"/>
        </a:p>
      </dgm:t>
    </dgm:pt>
    <dgm:pt modelId="{39C91B1A-488D-4267-B7D9-E087BB205897}">
      <dgm:prSet phldrT="[Text]" custT="1"/>
      <dgm:spPr/>
      <dgm:t>
        <a:bodyPr/>
        <a:lstStyle/>
        <a:p>
          <a:r>
            <a:rPr lang="sr-Cyrl-CS" sz="1600" dirty="0" smtClean="0"/>
            <a:t>Курикулум у контексту</a:t>
          </a:r>
          <a:endParaRPr lang="sr-Latn-CS" sz="1600" dirty="0"/>
        </a:p>
      </dgm:t>
    </dgm:pt>
    <dgm:pt modelId="{968F055C-70F7-4CEF-8694-1372A78AB00C}" type="parTrans" cxnId="{062CC91A-D819-430C-98E7-00C2090D2C32}">
      <dgm:prSet/>
      <dgm:spPr/>
      <dgm:t>
        <a:bodyPr/>
        <a:lstStyle/>
        <a:p>
          <a:endParaRPr lang="sr-Latn-CS"/>
        </a:p>
      </dgm:t>
    </dgm:pt>
    <dgm:pt modelId="{21346077-0D85-412D-8EC9-2EB4DCA44B43}" type="sibTrans" cxnId="{062CC91A-D819-430C-98E7-00C2090D2C32}">
      <dgm:prSet/>
      <dgm:spPr/>
      <dgm:t>
        <a:bodyPr/>
        <a:lstStyle/>
        <a:p>
          <a:endParaRPr lang="sr-Latn-CS"/>
        </a:p>
      </dgm:t>
    </dgm:pt>
    <dgm:pt modelId="{BC77EDFD-B382-4BB6-B8B8-D166F116F6C3}" type="pres">
      <dgm:prSet presAssocID="{5887F680-7AFF-47CC-A375-72CB78DD8692}" presName="cycle" presStyleCnt="0">
        <dgm:presLayoutVars>
          <dgm:dir/>
          <dgm:resizeHandles val="exact"/>
        </dgm:presLayoutVars>
      </dgm:prSet>
      <dgm:spPr/>
      <dgm:t>
        <a:bodyPr/>
        <a:lstStyle/>
        <a:p>
          <a:endParaRPr lang="sr-Latn-CS"/>
        </a:p>
      </dgm:t>
    </dgm:pt>
    <dgm:pt modelId="{5B2C5253-6550-40E1-AB71-2572E0D65BD1}" type="pres">
      <dgm:prSet presAssocID="{A0A53263-66E2-4709-ACA3-68F9FBF82FED}" presName="node" presStyleLbl="node1" presStyleIdx="0" presStyleCnt="5">
        <dgm:presLayoutVars>
          <dgm:bulletEnabled val="1"/>
        </dgm:presLayoutVars>
      </dgm:prSet>
      <dgm:spPr/>
      <dgm:t>
        <a:bodyPr/>
        <a:lstStyle/>
        <a:p>
          <a:endParaRPr lang="sr-Latn-CS"/>
        </a:p>
      </dgm:t>
    </dgm:pt>
    <dgm:pt modelId="{4DC19161-93DF-479C-B0FF-538198DE3C25}" type="pres">
      <dgm:prSet presAssocID="{A0A53263-66E2-4709-ACA3-68F9FBF82FED}" presName="spNode" presStyleCnt="0"/>
      <dgm:spPr/>
    </dgm:pt>
    <dgm:pt modelId="{D479F59A-E0F7-4E6A-8328-8CC1349FEC81}" type="pres">
      <dgm:prSet presAssocID="{9C3BC0A3-7D21-4012-B3A5-C1F11D020AD3}" presName="sibTrans" presStyleLbl="sibTrans1D1" presStyleIdx="0" presStyleCnt="5"/>
      <dgm:spPr/>
      <dgm:t>
        <a:bodyPr/>
        <a:lstStyle/>
        <a:p>
          <a:endParaRPr lang="sr-Latn-CS"/>
        </a:p>
      </dgm:t>
    </dgm:pt>
    <dgm:pt modelId="{C0A25D4A-B8F5-4837-B9EE-9BEF7D723067}" type="pres">
      <dgm:prSet presAssocID="{DD719903-5E2B-4DC2-B360-AB996979E6B0}" presName="node" presStyleLbl="node1" presStyleIdx="1" presStyleCnt="5">
        <dgm:presLayoutVars>
          <dgm:bulletEnabled val="1"/>
        </dgm:presLayoutVars>
      </dgm:prSet>
      <dgm:spPr/>
      <dgm:t>
        <a:bodyPr/>
        <a:lstStyle/>
        <a:p>
          <a:endParaRPr lang="sr-Latn-CS"/>
        </a:p>
      </dgm:t>
    </dgm:pt>
    <dgm:pt modelId="{AAFB66A6-AD6C-40E7-B928-1EDD0FCC916E}" type="pres">
      <dgm:prSet presAssocID="{DD719903-5E2B-4DC2-B360-AB996979E6B0}" presName="spNode" presStyleCnt="0"/>
      <dgm:spPr/>
    </dgm:pt>
    <dgm:pt modelId="{21660C58-2CB4-49C8-AE72-4809ADA4B1F3}" type="pres">
      <dgm:prSet presAssocID="{1E66006B-86A7-4CB2-A7F6-365F2CBD7566}" presName="sibTrans" presStyleLbl="sibTrans1D1" presStyleIdx="1" presStyleCnt="5"/>
      <dgm:spPr/>
      <dgm:t>
        <a:bodyPr/>
        <a:lstStyle/>
        <a:p>
          <a:endParaRPr lang="sr-Latn-CS"/>
        </a:p>
      </dgm:t>
    </dgm:pt>
    <dgm:pt modelId="{0C559E5D-5DF5-4D24-AC44-390309AA556B}" type="pres">
      <dgm:prSet presAssocID="{DC4FE6D9-6BC6-478D-B6C2-F1258D08D374}" presName="node" presStyleLbl="node1" presStyleIdx="2" presStyleCnt="5">
        <dgm:presLayoutVars>
          <dgm:bulletEnabled val="1"/>
        </dgm:presLayoutVars>
      </dgm:prSet>
      <dgm:spPr/>
      <dgm:t>
        <a:bodyPr/>
        <a:lstStyle/>
        <a:p>
          <a:endParaRPr lang="sr-Latn-CS"/>
        </a:p>
      </dgm:t>
    </dgm:pt>
    <dgm:pt modelId="{48F83B7C-49AB-491D-8F0C-6F26E17AF100}" type="pres">
      <dgm:prSet presAssocID="{DC4FE6D9-6BC6-478D-B6C2-F1258D08D374}" presName="spNode" presStyleCnt="0"/>
      <dgm:spPr/>
    </dgm:pt>
    <dgm:pt modelId="{4C5B8A73-37B6-4C71-9051-B47EF81FEA08}" type="pres">
      <dgm:prSet presAssocID="{E1AC9C57-10B9-4BC9-B532-6E6CA3CC55C3}" presName="sibTrans" presStyleLbl="sibTrans1D1" presStyleIdx="2" presStyleCnt="5"/>
      <dgm:spPr/>
      <dgm:t>
        <a:bodyPr/>
        <a:lstStyle/>
        <a:p>
          <a:endParaRPr lang="sr-Latn-CS"/>
        </a:p>
      </dgm:t>
    </dgm:pt>
    <dgm:pt modelId="{1CB77EB9-3636-4E60-B45F-6921B36EA530}" type="pres">
      <dgm:prSet presAssocID="{DEAD98E0-7FD6-48B0-8582-8DB5791A0247}" presName="node" presStyleLbl="node1" presStyleIdx="3" presStyleCnt="5">
        <dgm:presLayoutVars>
          <dgm:bulletEnabled val="1"/>
        </dgm:presLayoutVars>
      </dgm:prSet>
      <dgm:spPr/>
      <dgm:t>
        <a:bodyPr/>
        <a:lstStyle/>
        <a:p>
          <a:endParaRPr lang="sr-Latn-CS"/>
        </a:p>
      </dgm:t>
    </dgm:pt>
    <dgm:pt modelId="{F0EE7E78-6FD5-415C-B461-6EF215CDBF4E}" type="pres">
      <dgm:prSet presAssocID="{DEAD98E0-7FD6-48B0-8582-8DB5791A0247}" presName="spNode" presStyleCnt="0"/>
      <dgm:spPr/>
    </dgm:pt>
    <dgm:pt modelId="{8B4236B3-45A8-448B-9C36-082E89CF6332}" type="pres">
      <dgm:prSet presAssocID="{21CCBEB4-A903-4999-915E-51ABF0EEF5A8}" presName="sibTrans" presStyleLbl="sibTrans1D1" presStyleIdx="3" presStyleCnt="5"/>
      <dgm:spPr/>
      <dgm:t>
        <a:bodyPr/>
        <a:lstStyle/>
        <a:p>
          <a:endParaRPr lang="sr-Latn-CS"/>
        </a:p>
      </dgm:t>
    </dgm:pt>
    <dgm:pt modelId="{9357EB85-81F8-41B0-9AC1-3E7DB7FE7886}" type="pres">
      <dgm:prSet presAssocID="{39C91B1A-488D-4267-B7D9-E087BB205897}" presName="node" presStyleLbl="node1" presStyleIdx="4" presStyleCnt="5">
        <dgm:presLayoutVars>
          <dgm:bulletEnabled val="1"/>
        </dgm:presLayoutVars>
      </dgm:prSet>
      <dgm:spPr/>
      <dgm:t>
        <a:bodyPr/>
        <a:lstStyle/>
        <a:p>
          <a:endParaRPr lang="sr-Latn-CS"/>
        </a:p>
      </dgm:t>
    </dgm:pt>
    <dgm:pt modelId="{6B58AA06-F5C2-42C8-B359-3966E5F7337A}" type="pres">
      <dgm:prSet presAssocID="{39C91B1A-488D-4267-B7D9-E087BB205897}" presName="spNode" presStyleCnt="0"/>
      <dgm:spPr/>
    </dgm:pt>
    <dgm:pt modelId="{13F6050C-A141-4701-8BED-92621A90442A}" type="pres">
      <dgm:prSet presAssocID="{21346077-0D85-412D-8EC9-2EB4DCA44B43}" presName="sibTrans" presStyleLbl="sibTrans1D1" presStyleIdx="4" presStyleCnt="5"/>
      <dgm:spPr/>
      <dgm:t>
        <a:bodyPr/>
        <a:lstStyle/>
        <a:p>
          <a:endParaRPr lang="sr-Latn-CS"/>
        </a:p>
      </dgm:t>
    </dgm:pt>
  </dgm:ptLst>
  <dgm:cxnLst>
    <dgm:cxn modelId="{062CC91A-D819-430C-98E7-00C2090D2C32}" srcId="{5887F680-7AFF-47CC-A375-72CB78DD8692}" destId="{39C91B1A-488D-4267-B7D9-E087BB205897}" srcOrd="4" destOrd="0" parTransId="{968F055C-70F7-4CEF-8694-1372A78AB00C}" sibTransId="{21346077-0D85-412D-8EC9-2EB4DCA44B43}"/>
    <dgm:cxn modelId="{FCCAB99D-E9E0-44D4-AD06-F2773B4BF67C}" type="presOf" srcId="{5887F680-7AFF-47CC-A375-72CB78DD8692}" destId="{BC77EDFD-B382-4BB6-B8B8-D166F116F6C3}" srcOrd="0" destOrd="0" presId="urn:microsoft.com/office/officeart/2005/8/layout/cycle6"/>
    <dgm:cxn modelId="{F8F45DDC-3000-4B43-8043-BA060A7297ED}" type="presOf" srcId="{21CCBEB4-A903-4999-915E-51ABF0EEF5A8}" destId="{8B4236B3-45A8-448B-9C36-082E89CF6332}" srcOrd="0" destOrd="0" presId="urn:microsoft.com/office/officeart/2005/8/layout/cycle6"/>
    <dgm:cxn modelId="{40AF9085-A01D-4A88-A8C0-4122712545B1}" type="presOf" srcId="{DEAD98E0-7FD6-48B0-8582-8DB5791A0247}" destId="{1CB77EB9-3636-4E60-B45F-6921B36EA530}" srcOrd="0" destOrd="0" presId="urn:microsoft.com/office/officeart/2005/8/layout/cycle6"/>
    <dgm:cxn modelId="{D274E4DE-DBDB-4B6B-8F56-0CEECB8AE19A}" srcId="{5887F680-7AFF-47CC-A375-72CB78DD8692}" destId="{DD719903-5E2B-4DC2-B360-AB996979E6B0}" srcOrd="1" destOrd="0" parTransId="{C7360A7D-9469-4992-B07C-8B7841BDC910}" sibTransId="{1E66006B-86A7-4CB2-A7F6-365F2CBD7566}"/>
    <dgm:cxn modelId="{DFC0AEC6-5E55-43A4-AD88-FB140A3BB10E}" type="presOf" srcId="{DD719903-5E2B-4DC2-B360-AB996979E6B0}" destId="{C0A25D4A-B8F5-4837-B9EE-9BEF7D723067}" srcOrd="0" destOrd="0" presId="urn:microsoft.com/office/officeart/2005/8/layout/cycle6"/>
    <dgm:cxn modelId="{DB08145F-BE3C-4BEA-A9C0-B87315AF80A6}" type="presOf" srcId="{E1AC9C57-10B9-4BC9-B532-6E6CA3CC55C3}" destId="{4C5B8A73-37B6-4C71-9051-B47EF81FEA08}" srcOrd="0" destOrd="0" presId="urn:microsoft.com/office/officeart/2005/8/layout/cycle6"/>
    <dgm:cxn modelId="{83170073-FA1E-46FA-A11A-F520B5D426E6}" srcId="{5887F680-7AFF-47CC-A375-72CB78DD8692}" destId="{DEAD98E0-7FD6-48B0-8582-8DB5791A0247}" srcOrd="3" destOrd="0" parTransId="{4FCC9C21-CBED-44FD-A9EA-5EF22F30EB00}" sibTransId="{21CCBEB4-A903-4999-915E-51ABF0EEF5A8}"/>
    <dgm:cxn modelId="{84B1FA03-21E0-41DA-83C9-8C6C09D7B282}" type="presOf" srcId="{21346077-0D85-412D-8EC9-2EB4DCA44B43}" destId="{13F6050C-A141-4701-8BED-92621A90442A}" srcOrd="0" destOrd="0" presId="urn:microsoft.com/office/officeart/2005/8/layout/cycle6"/>
    <dgm:cxn modelId="{B5148C7B-339A-4EE5-AE09-BCE2FC8E09EE}" type="presOf" srcId="{1E66006B-86A7-4CB2-A7F6-365F2CBD7566}" destId="{21660C58-2CB4-49C8-AE72-4809ADA4B1F3}" srcOrd="0" destOrd="0" presId="urn:microsoft.com/office/officeart/2005/8/layout/cycle6"/>
    <dgm:cxn modelId="{D8BCC876-DA07-4F25-85ED-FC0DC46F229A}" type="presOf" srcId="{A0A53263-66E2-4709-ACA3-68F9FBF82FED}" destId="{5B2C5253-6550-40E1-AB71-2572E0D65BD1}" srcOrd="0" destOrd="0" presId="urn:microsoft.com/office/officeart/2005/8/layout/cycle6"/>
    <dgm:cxn modelId="{590BDCAE-A1B7-4B4D-B84A-5C760DE4A06D}" type="presOf" srcId="{9C3BC0A3-7D21-4012-B3A5-C1F11D020AD3}" destId="{D479F59A-E0F7-4E6A-8328-8CC1349FEC81}" srcOrd="0" destOrd="0" presId="urn:microsoft.com/office/officeart/2005/8/layout/cycle6"/>
    <dgm:cxn modelId="{C32DFBF8-512B-445E-A22A-10AF09D7A6AF}" srcId="{5887F680-7AFF-47CC-A375-72CB78DD8692}" destId="{A0A53263-66E2-4709-ACA3-68F9FBF82FED}" srcOrd="0" destOrd="0" parTransId="{1FA98919-54A0-44A4-89A9-13F63B2A4E9F}" sibTransId="{9C3BC0A3-7D21-4012-B3A5-C1F11D020AD3}"/>
    <dgm:cxn modelId="{4839C6F0-4F97-4507-BD05-1114DDA3E287}" type="presOf" srcId="{DC4FE6D9-6BC6-478D-B6C2-F1258D08D374}" destId="{0C559E5D-5DF5-4D24-AC44-390309AA556B}" srcOrd="0" destOrd="0" presId="urn:microsoft.com/office/officeart/2005/8/layout/cycle6"/>
    <dgm:cxn modelId="{6A9CE896-C5C3-4B41-9CC6-3640B384BD75}" srcId="{5887F680-7AFF-47CC-A375-72CB78DD8692}" destId="{DC4FE6D9-6BC6-478D-B6C2-F1258D08D374}" srcOrd="2" destOrd="0" parTransId="{0FEFB1D1-82FA-4ADD-882E-15AC909C751A}" sibTransId="{E1AC9C57-10B9-4BC9-B532-6E6CA3CC55C3}"/>
    <dgm:cxn modelId="{D38B4F04-4F10-4B3C-8C48-5409AB09613C}" type="presOf" srcId="{39C91B1A-488D-4267-B7D9-E087BB205897}" destId="{9357EB85-81F8-41B0-9AC1-3E7DB7FE7886}" srcOrd="0" destOrd="0" presId="urn:microsoft.com/office/officeart/2005/8/layout/cycle6"/>
    <dgm:cxn modelId="{E62C681C-98D0-44AA-AE23-4A82DA104B09}" type="presParOf" srcId="{BC77EDFD-B382-4BB6-B8B8-D166F116F6C3}" destId="{5B2C5253-6550-40E1-AB71-2572E0D65BD1}" srcOrd="0" destOrd="0" presId="urn:microsoft.com/office/officeart/2005/8/layout/cycle6"/>
    <dgm:cxn modelId="{E2E40261-9C04-404B-ABBC-41F8B4B479BD}" type="presParOf" srcId="{BC77EDFD-B382-4BB6-B8B8-D166F116F6C3}" destId="{4DC19161-93DF-479C-B0FF-538198DE3C25}" srcOrd="1" destOrd="0" presId="urn:microsoft.com/office/officeart/2005/8/layout/cycle6"/>
    <dgm:cxn modelId="{2310FCFF-DAE4-48CE-9E99-66E5193D36F3}" type="presParOf" srcId="{BC77EDFD-B382-4BB6-B8B8-D166F116F6C3}" destId="{D479F59A-E0F7-4E6A-8328-8CC1349FEC81}" srcOrd="2" destOrd="0" presId="urn:microsoft.com/office/officeart/2005/8/layout/cycle6"/>
    <dgm:cxn modelId="{4AD07120-7322-491D-BA11-F1C16404CFD4}" type="presParOf" srcId="{BC77EDFD-B382-4BB6-B8B8-D166F116F6C3}" destId="{C0A25D4A-B8F5-4837-B9EE-9BEF7D723067}" srcOrd="3" destOrd="0" presId="urn:microsoft.com/office/officeart/2005/8/layout/cycle6"/>
    <dgm:cxn modelId="{923A8409-8463-4FB1-9040-47CFE4FC04BF}" type="presParOf" srcId="{BC77EDFD-B382-4BB6-B8B8-D166F116F6C3}" destId="{AAFB66A6-AD6C-40E7-B928-1EDD0FCC916E}" srcOrd="4" destOrd="0" presId="urn:microsoft.com/office/officeart/2005/8/layout/cycle6"/>
    <dgm:cxn modelId="{A2AA4FBD-B31F-4A0A-8677-CA1711187C53}" type="presParOf" srcId="{BC77EDFD-B382-4BB6-B8B8-D166F116F6C3}" destId="{21660C58-2CB4-49C8-AE72-4809ADA4B1F3}" srcOrd="5" destOrd="0" presId="urn:microsoft.com/office/officeart/2005/8/layout/cycle6"/>
    <dgm:cxn modelId="{BDD2A4AE-51D8-40E0-BDB8-1E9DA2AFCC09}" type="presParOf" srcId="{BC77EDFD-B382-4BB6-B8B8-D166F116F6C3}" destId="{0C559E5D-5DF5-4D24-AC44-390309AA556B}" srcOrd="6" destOrd="0" presId="urn:microsoft.com/office/officeart/2005/8/layout/cycle6"/>
    <dgm:cxn modelId="{8AE83F87-3587-4C0D-8A59-14C4B88984C1}" type="presParOf" srcId="{BC77EDFD-B382-4BB6-B8B8-D166F116F6C3}" destId="{48F83B7C-49AB-491D-8F0C-6F26E17AF100}" srcOrd="7" destOrd="0" presId="urn:microsoft.com/office/officeart/2005/8/layout/cycle6"/>
    <dgm:cxn modelId="{997C18E8-0D24-4A3E-A230-06CC9D8477F8}" type="presParOf" srcId="{BC77EDFD-B382-4BB6-B8B8-D166F116F6C3}" destId="{4C5B8A73-37B6-4C71-9051-B47EF81FEA08}" srcOrd="8" destOrd="0" presId="urn:microsoft.com/office/officeart/2005/8/layout/cycle6"/>
    <dgm:cxn modelId="{35C3B15D-3CB7-48A2-B4FD-9629876E8B99}" type="presParOf" srcId="{BC77EDFD-B382-4BB6-B8B8-D166F116F6C3}" destId="{1CB77EB9-3636-4E60-B45F-6921B36EA530}" srcOrd="9" destOrd="0" presId="urn:microsoft.com/office/officeart/2005/8/layout/cycle6"/>
    <dgm:cxn modelId="{4EE5D1A7-0C43-4B6C-AF92-97A77463BFDA}" type="presParOf" srcId="{BC77EDFD-B382-4BB6-B8B8-D166F116F6C3}" destId="{F0EE7E78-6FD5-415C-B461-6EF215CDBF4E}" srcOrd="10" destOrd="0" presId="urn:microsoft.com/office/officeart/2005/8/layout/cycle6"/>
    <dgm:cxn modelId="{30894EDD-C8D0-4ABD-8B6E-5635A14BE482}" type="presParOf" srcId="{BC77EDFD-B382-4BB6-B8B8-D166F116F6C3}" destId="{8B4236B3-45A8-448B-9C36-082E89CF6332}" srcOrd="11" destOrd="0" presId="urn:microsoft.com/office/officeart/2005/8/layout/cycle6"/>
    <dgm:cxn modelId="{82821AEF-7D6C-4DC9-A509-018158599588}" type="presParOf" srcId="{BC77EDFD-B382-4BB6-B8B8-D166F116F6C3}" destId="{9357EB85-81F8-41B0-9AC1-3E7DB7FE7886}" srcOrd="12" destOrd="0" presId="urn:microsoft.com/office/officeart/2005/8/layout/cycle6"/>
    <dgm:cxn modelId="{2A2EA7DF-5BF1-47CA-999B-3F737EE85F39}" type="presParOf" srcId="{BC77EDFD-B382-4BB6-B8B8-D166F116F6C3}" destId="{6B58AA06-F5C2-42C8-B359-3966E5F7337A}" srcOrd="13" destOrd="0" presId="urn:microsoft.com/office/officeart/2005/8/layout/cycle6"/>
    <dgm:cxn modelId="{838440A8-1234-40A5-9E3B-6E85736A4A54}" type="presParOf" srcId="{BC77EDFD-B382-4BB6-B8B8-D166F116F6C3}" destId="{13F6050C-A141-4701-8BED-92621A90442A}" srcOrd="14"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548B63A-82B5-4C8B-95CB-A381694E1A9E}"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sr-Latn-CS"/>
        </a:p>
      </dgm:t>
    </dgm:pt>
    <dgm:pt modelId="{841D93FA-E4A7-4D43-A769-A2BB123B19A0}">
      <dgm:prSet phldrT="[Text]"/>
      <dgm:spPr/>
      <dgm:t>
        <a:bodyPr/>
        <a:lstStyle/>
        <a:p>
          <a:r>
            <a:rPr lang="sr-Cyrl-CS" dirty="0" smtClean="0"/>
            <a:t>Курикулум је оно што се реално дешава у учионици, то је стални социјални процес који чине интеракције ученика, наставника, знања и окружења.</a:t>
          </a:r>
          <a:endParaRPr lang="sr-Latn-CS" dirty="0"/>
        </a:p>
      </dgm:t>
    </dgm:pt>
    <dgm:pt modelId="{B1E8F16B-18B6-4AF3-8837-14FAA2D81DF9}" type="parTrans" cxnId="{83580DB4-6937-483F-AB1E-805E287FB5FA}">
      <dgm:prSet/>
      <dgm:spPr/>
      <dgm:t>
        <a:bodyPr/>
        <a:lstStyle/>
        <a:p>
          <a:endParaRPr lang="sr-Latn-CS"/>
        </a:p>
      </dgm:t>
    </dgm:pt>
    <dgm:pt modelId="{694C6B8F-CF9C-44E5-B48C-77402673BF64}" type="sibTrans" cxnId="{83580DB4-6937-483F-AB1E-805E287FB5FA}">
      <dgm:prSet/>
      <dgm:spPr/>
      <dgm:t>
        <a:bodyPr/>
        <a:lstStyle/>
        <a:p>
          <a:endParaRPr lang="sr-Latn-CS"/>
        </a:p>
      </dgm:t>
    </dgm:pt>
    <dgm:pt modelId="{B8E08017-DEB7-4575-BEFF-1F8B114BFF22}">
      <dgm:prSet phldrT="[Text]"/>
      <dgm:spPr/>
      <dgm:t>
        <a:bodyPr/>
        <a:lstStyle/>
        <a:p>
          <a:r>
            <a:rPr lang="sr-Cyrl-CS" dirty="0" smtClean="0"/>
            <a:t>Ова концепција је утемељена на схватањима Дјуиа , Виготског  и Брунера.</a:t>
          </a:r>
          <a:endParaRPr lang="sr-Latn-CS" dirty="0"/>
        </a:p>
      </dgm:t>
    </dgm:pt>
    <dgm:pt modelId="{E16A479B-8BFC-45C3-AB9A-162F65ECB408}" type="parTrans" cxnId="{40724B73-BEDB-4181-84C8-5502714150F4}">
      <dgm:prSet/>
      <dgm:spPr/>
      <dgm:t>
        <a:bodyPr/>
        <a:lstStyle/>
        <a:p>
          <a:endParaRPr lang="sr-Latn-CS"/>
        </a:p>
      </dgm:t>
    </dgm:pt>
    <dgm:pt modelId="{3F8C808D-D5A9-4C41-9D93-5796BC400BE9}" type="sibTrans" cxnId="{40724B73-BEDB-4181-84C8-5502714150F4}">
      <dgm:prSet/>
      <dgm:spPr/>
      <dgm:t>
        <a:bodyPr/>
        <a:lstStyle/>
        <a:p>
          <a:endParaRPr lang="sr-Latn-CS"/>
        </a:p>
      </dgm:t>
    </dgm:pt>
    <dgm:pt modelId="{F0913472-B054-4678-9354-7BF7B1598DEE}">
      <dgm:prSet phldrT="[Text]"/>
      <dgm:spPr/>
      <dgm:t>
        <a:bodyPr/>
        <a:lstStyle/>
        <a:p>
          <a:r>
            <a:rPr lang="sr-Cyrl-CS" dirty="0" smtClean="0"/>
            <a:t>Ученицима</a:t>
          </a:r>
          <a:r>
            <a:rPr lang="sr-Cyrl-CS" baseline="0" dirty="0" smtClean="0"/>
            <a:t> треба омогућити да јасно сагледају у ком и каквом контексту могу да искористе знање и способности које су развили.</a:t>
          </a:r>
          <a:endParaRPr lang="sr-Latn-CS" dirty="0"/>
        </a:p>
      </dgm:t>
    </dgm:pt>
    <dgm:pt modelId="{525FF556-FB57-4C7D-95C6-7CB9D5CB4868}" type="parTrans" cxnId="{9EC8A42D-AE1B-48FE-8C26-FE833D32FE52}">
      <dgm:prSet/>
      <dgm:spPr/>
      <dgm:t>
        <a:bodyPr/>
        <a:lstStyle/>
        <a:p>
          <a:endParaRPr lang="sr-Latn-CS"/>
        </a:p>
      </dgm:t>
    </dgm:pt>
    <dgm:pt modelId="{CD862248-876E-4C70-834F-8B94DD104A06}" type="sibTrans" cxnId="{9EC8A42D-AE1B-48FE-8C26-FE833D32FE52}">
      <dgm:prSet/>
      <dgm:spPr/>
      <dgm:t>
        <a:bodyPr/>
        <a:lstStyle/>
        <a:p>
          <a:endParaRPr lang="sr-Latn-CS"/>
        </a:p>
      </dgm:t>
    </dgm:pt>
    <dgm:pt modelId="{D8318BD9-6218-4698-A9FC-86F85A51494B}" type="pres">
      <dgm:prSet presAssocID="{F548B63A-82B5-4C8B-95CB-A381694E1A9E}" presName="outerComposite" presStyleCnt="0">
        <dgm:presLayoutVars>
          <dgm:chMax val="5"/>
          <dgm:dir/>
          <dgm:resizeHandles val="exact"/>
        </dgm:presLayoutVars>
      </dgm:prSet>
      <dgm:spPr/>
      <dgm:t>
        <a:bodyPr/>
        <a:lstStyle/>
        <a:p>
          <a:endParaRPr lang="sr-Latn-CS"/>
        </a:p>
      </dgm:t>
    </dgm:pt>
    <dgm:pt modelId="{8D4F5F21-1637-4F6C-B7A1-15A5D91963FB}" type="pres">
      <dgm:prSet presAssocID="{F548B63A-82B5-4C8B-95CB-A381694E1A9E}" presName="dummyMaxCanvas" presStyleCnt="0">
        <dgm:presLayoutVars/>
      </dgm:prSet>
      <dgm:spPr/>
    </dgm:pt>
    <dgm:pt modelId="{A5E1FF2D-3CEB-4430-BDA8-E096AB19F9F4}" type="pres">
      <dgm:prSet presAssocID="{F548B63A-82B5-4C8B-95CB-A381694E1A9E}" presName="ThreeNodes_1" presStyleLbl="node1" presStyleIdx="0" presStyleCnt="3">
        <dgm:presLayoutVars>
          <dgm:bulletEnabled val="1"/>
        </dgm:presLayoutVars>
      </dgm:prSet>
      <dgm:spPr/>
      <dgm:t>
        <a:bodyPr/>
        <a:lstStyle/>
        <a:p>
          <a:endParaRPr lang="sr-Latn-CS"/>
        </a:p>
      </dgm:t>
    </dgm:pt>
    <dgm:pt modelId="{B0E73CE2-35E6-4F14-A754-52D9EF8D2C57}" type="pres">
      <dgm:prSet presAssocID="{F548B63A-82B5-4C8B-95CB-A381694E1A9E}" presName="ThreeNodes_2" presStyleLbl="node1" presStyleIdx="1" presStyleCnt="3">
        <dgm:presLayoutVars>
          <dgm:bulletEnabled val="1"/>
        </dgm:presLayoutVars>
      </dgm:prSet>
      <dgm:spPr/>
      <dgm:t>
        <a:bodyPr/>
        <a:lstStyle/>
        <a:p>
          <a:endParaRPr lang="sr-Latn-CS"/>
        </a:p>
      </dgm:t>
    </dgm:pt>
    <dgm:pt modelId="{348EEF4F-C185-4FDD-9E36-2C1D5A161E0B}" type="pres">
      <dgm:prSet presAssocID="{F548B63A-82B5-4C8B-95CB-A381694E1A9E}" presName="ThreeNodes_3" presStyleLbl="node1" presStyleIdx="2" presStyleCnt="3">
        <dgm:presLayoutVars>
          <dgm:bulletEnabled val="1"/>
        </dgm:presLayoutVars>
      </dgm:prSet>
      <dgm:spPr/>
      <dgm:t>
        <a:bodyPr/>
        <a:lstStyle/>
        <a:p>
          <a:endParaRPr lang="sr-Latn-CS"/>
        </a:p>
      </dgm:t>
    </dgm:pt>
    <dgm:pt modelId="{FDD59541-CB53-4206-80A5-96B557C60A10}" type="pres">
      <dgm:prSet presAssocID="{F548B63A-82B5-4C8B-95CB-A381694E1A9E}" presName="ThreeConn_1-2" presStyleLbl="fgAccFollowNode1" presStyleIdx="0" presStyleCnt="2">
        <dgm:presLayoutVars>
          <dgm:bulletEnabled val="1"/>
        </dgm:presLayoutVars>
      </dgm:prSet>
      <dgm:spPr/>
      <dgm:t>
        <a:bodyPr/>
        <a:lstStyle/>
        <a:p>
          <a:endParaRPr lang="sr-Latn-CS"/>
        </a:p>
      </dgm:t>
    </dgm:pt>
    <dgm:pt modelId="{16CD1336-BFE6-4CBC-A15F-333F32651F5B}" type="pres">
      <dgm:prSet presAssocID="{F548B63A-82B5-4C8B-95CB-A381694E1A9E}" presName="ThreeConn_2-3" presStyleLbl="fgAccFollowNode1" presStyleIdx="1" presStyleCnt="2">
        <dgm:presLayoutVars>
          <dgm:bulletEnabled val="1"/>
        </dgm:presLayoutVars>
      </dgm:prSet>
      <dgm:spPr/>
      <dgm:t>
        <a:bodyPr/>
        <a:lstStyle/>
        <a:p>
          <a:endParaRPr lang="sr-Latn-CS"/>
        </a:p>
      </dgm:t>
    </dgm:pt>
    <dgm:pt modelId="{9E5C2B69-2EA4-4EC3-A916-54982B6880F3}" type="pres">
      <dgm:prSet presAssocID="{F548B63A-82B5-4C8B-95CB-A381694E1A9E}" presName="ThreeNodes_1_text" presStyleLbl="node1" presStyleIdx="2" presStyleCnt="3">
        <dgm:presLayoutVars>
          <dgm:bulletEnabled val="1"/>
        </dgm:presLayoutVars>
      </dgm:prSet>
      <dgm:spPr/>
      <dgm:t>
        <a:bodyPr/>
        <a:lstStyle/>
        <a:p>
          <a:endParaRPr lang="sr-Latn-CS"/>
        </a:p>
      </dgm:t>
    </dgm:pt>
    <dgm:pt modelId="{7EB34EB2-BCCC-43E4-BBA0-845ACCE7CC06}" type="pres">
      <dgm:prSet presAssocID="{F548B63A-82B5-4C8B-95CB-A381694E1A9E}" presName="ThreeNodes_2_text" presStyleLbl="node1" presStyleIdx="2" presStyleCnt="3">
        <dgm:presLayoutVars>
          <dgm:bulletEnabled val="1"/>
        </dgm:presLayoutVars>
      </dgm:prSet>
      <dgm:spPr/>
      <dgm:t>
        <a:bodyPr/>
        <a:lstStyle/>
        <a:p>
          <a:endParaRPr lang="sr-Latn-CS"/>
        </a:p>
      </dgm:t>
    </dgm:pt>
    <dgm:pt modelId="{9392C9E5-BE9A-4CBA-9FCB-E88476E9A1E1}" type="pres">
      <dgm:prSet presAssocID="{F548B63A-82B5-4C8B-95CB-A381694E1A9E}" presName="ThreeNodes_3_text" presStyleLbl="node1" presStyleIdx="2" presStyleCnt="3">
        <dgm:presLayoutVars>
          <dgm:bulletEnabled val="1"/>
        </dgm:presLayoutVars>
      </dgm:prSet>
      <dgm:spPr/>
      <dgm:t>
        <a:bodyPr/>
        <a:lstStyle/>
        <a:p>
          <a:endParaRPr lang="sr-Latn-CS"/>
        </a:p>
      </dgm:t>
    </dgm:pt>
  </dgm:ptLst>
  <dgm:cxnLst>
    <dgm:cxn modelId="{8E142610-0B83-462B-AC09-64F16C0D8362}" type="presOf" srcId="{F548B63A-82B5-4C8B-95CB-A381694E1A9E}" destId="{D8318BD9-6218-4698-A9FC-86F85A51494B}" srcOrd="0" destOrd="0" presId="urn:microsoft.com/office/officeart/2005/8/layout/vProcess5"/>
    <dgm:cxn modelId="{A1A15387-AF1C-47DB-AB7A-E049DA411757}" type="presOf" srcId="{841D93FA-E4A7-4D43-A769-A2BB123B19A0}" destId="{A5E1FF2D-3CEB-4430-BDA8-E096AB19F9F4}" srcOrd="0" destOrd="0" presId="urn:microsoft.com/office/officeart/2005/8/layout/vProcess5"/>
    <dgm:cxn modelId="{83580DB4-6937-483F-AB1E-805E287FB5FA}" srcId="{F548B63A-82B5-4C8B-95CB-A381694E1A9E}" destId="{841D93FA-E4A7-4D43-A769-A2BB123B19A0}" srcOrd="0" destOrd="0" parTransId="{B1E8F16B-18B6-4AF3-8837-14FAA2D81DF9}" sibTransId="{694C6B8F-CF9C-44E5-B48C-77402673BF64}"/>
    <dgm:cxn modelId="{5710F30F-5574-4407-9F92-96C42F3A62D4}" type="presOf" srcId="{694C6B8F-CF9C-44E5-B48C-77402673BF64}" destId="{FDD59541-CB53-4206-80A5-96B557C60A10}" srcOrd="0" destOrd="0" presId="urn:microsoft.com/office/officeart/2005/8/layout/vProcess5"/>
    <dgm:cxn modelId="{BAC77C90-B459-4FF6-BCFB-1B2FB56B9CB0}" type="presOf" srcId="{B8E08017-DEB7-4575-BEFF-1F8B114BFF22}" destId="{7EB34EB2-BCCC-43E4-BBA0-845ACCE7CC06}" srcOrd="1" destOrd="0" presId="urn:microsoft.com/office/officeart/2005/8/layout/vProcess5"/>
    <dgm:cxn modelId="{40724B73-BEDB-4181-84C8-5502714150F4}" srcId="{F548B63A-82B5-4C8B-95CB-A381694E1A9E}" destId="{B8E08017-DEB7-4575-BEFF-1F8B114BFF22}" srcOrd="1" destOrd="0" parTransId="{E16A479B-8BFC-45C3-AB9A-162F65ECB408}" sibTransId="{3F8C808D-D5A9-4C41-9D93-5796BC400BE9}"/>
    <dgm:cxn modelId="{68F8E4B7-C0DB-40B2-A761-9BE930334F9F}" type="presOf" srcId="{B8E08017-DEB7-4575-BEFF-1F8B114BFF22}" destId="{B0E73CE2-35E6-4F14-A754-52D9EF8D2C57}" srcOrd="0" destOrd="0" presId="urn:microsoft.com/office/officeart/2005/8/layout/vProcess5"/>
    <dgm:cxn modelId="{1F1E2DEC-469F-42E9-998B-5793A6A1B157}" type="presOf" srcId="{3F8C808D-D5A9-4C41-9D93-5796BC400BE9}" destId="{16CD1336-BFE6-4CBC-A15F-333F32651F5B}" srcOrd="0" destOrd="0" presId="urn:microsoft.com/office/officeart/2005/8/layout/vProcess5"/>
    <dgm:cxn modelId="{9EC8A42D-AE1B-48FE-8C26-FE833D32FE52}" srcId="{F548B63A-82B5-4C8B-95CB-A381694E1A9E}" destId="{F0913472-B054-4678-9354-7BF7B1598DEE}" srcOrd="2" destOrd="0" parTransId="{525FF556-FB57-4C7D-95C6-7CB9D5CB4868}" sibTransId="{CD862248-876E-4C70-834F-8B94DD104A06}"/>
    <dgm:cxn modelId="{30473858-02B0-47A8-860C-266CA1DDA5ED}" type="presOf" srcId="{F0913472-B054-4678-9354-7BF7B1598DEE}" destId="{348EEF4F-C185-4FDD-9E36-2C1D5A161E0B}" srcOrd="0" destOrd="0" presId="urn:microsoft.com/office/officeart/2005/8/layout/vProcess5"/>
    <dgm:cxn modelId="{2A019790-CAFE-481F-A1DC-1444F32A1DE0}" type="presOf" srcId="{F0913472-B054-4678-9354-7BF7B1598DEE}" destId="{9392C9E5-BE9A-4CBA-9FCB-E88476E9A1E1}" srcOrd="1" destOrd="0" presId="urn:microsoft.com/office/officeart/2005/8/layout/vProcess5"/>
    <dgm:cxn modelId="{90C5F8BD-B4B9-4D83-96ED-CB7A94B8E756}" type="presOf" srcId="{841D93FA-E4A7-4D43-A769-A2BB123B19A0}" destId="{9E5C2B69-2EA4-4EC3-A916-54982B6880F3}" srcOrd="1" destOrd="0" presId="urn:microsoft.com/office/officeart/2005/8/layout/vProcess5"/>
    <dgm:cxn modelId="{FB6716B9-F529-4811-A650-61D9DBD99AAB}" type="presParOf" srcId="{D8318BD9-6218-4698-A9FC-86F85A51494B}" destId="{8D4F5F21-1637-4F6C-B7A1-15A5D91963FB}" srcOrd="0" destOrd="0" presId="urn:microsoft.com/office/officeart/2005/8/layout/vProcess5"/>
    <dgm:cxn modelId="{395C6955-042D-4489-8A68-0EF02151A9D2}" type="presParOf" srcId="{D8318BD9-6218-4698-A9FC-86F85A51494B}" destId="{A5E1FF2D-3CEB-4430-BDA8-E096AB19F9F4}" srcOrd="1" destOrd="0" presId="urn:microsoft.com/office/officeart/2005/8/layout/vProcess5"/>
    <dgm:cxn modelId="{A382486E-D45A-4BC6-A778-1914A7739874}" type="presParOf" srcId="{D8318BD9-6218-4698-A9FC-86F85A51494B}" destId="{B0E73CE2-35E6-4F14-A754-52D9EF8D2C57}" srcOrd="2" destOrd="0" presId="urn:microsoft.com/office/officeart/2005/8/layout/vProcess5"/>
    <dgm:cxn modelId="{35AAC24B-09FA-497A-B703-2BD4245ADECB}" type="presParOf" srcId="{D8318BD9-6218-4698-A9FC-86F85A51494B}" destId="{348EEF4F-C185-4FDD-9E36-2C1D5A161E0B}" srcOrd="3" destOrd="0" presId="urn:microsoft.com/office/officeart/2005/8/layout/vProcess5"/>
    <dgm:cxn modelId="{44619A41-9B93-4F6C-980E-035916E458BA}" type="presParOf" srcId="{D8318BD9-6218-4698-A9FC-86F85A51494B}" destId="{FDD59541-CB53-4206-80A5-96B557C60A10}" srcOrd="4" destOrd="0" presId="urn:microsoft.com/office/officeart/2005/8/layout/vProcess5"/>
    <dgm:cxn modelId="{BF605525-8E20-4430-972F-C66A815CB3C4}" type="presParOf" srcId="{D8318BD9-6218-4698-A9FC-86F85A51494B}" destId="{16CD1336-BFE6-4CBC-A15F-333F32651F5B}" srcOrd="5" destOrd="0" presId="urn:microsoft.com/office/officeart/2005/8/layout/vProcess5"/>
    <dgm:cxn modelId="{CC4B9802-2E1C-4A25-BEC3-B43E052AF144}" type="presParOf" srcId="{D8318BD9-6218-4698-A9FC-86F85A51494B}" destId="{9E5C2B69-2EA4-4EC3-A916-54982B6880F3}" srcOrd="6" destOrd="0" presId="urn:microsoft.com/office/officeart/2005/8/layout/vProcess5"/>
    <dgm:cxn modelId="{B23A3F2E-BAB0-48D6-8764-69AC86D76BC9}" type="presParOf" srcId="{D8318BD9-6218-4698-A9FC-86F85A51494B}" destId="{7EB34EB2-BCCC-43E4-BBA0-845ACCE7CC06}" srcOrd="7" destOrd="0" presId="urn:microsoft.com/office/officeart/2005/8/layout/vProcess5"/>
    <dgm:cxn modelId="{D2363759-7836-49EA-AE3D-79F87005BE35}" type="presParOf" srcId="{D8318BD9-6218-4698-A9FC-86F85A51494B}" destId="{9392C9E5-BE9A-4CBA-9FCB-E88476E9A1E1}"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8006EE3-78AA-467E-85EC-2A9CA761AC3B}"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sr-Latn-CS"/>
        </a:p>
      </dgm:t>
    </dgm:pt>
    <dgm:pt modelId="{79BA22AF-A287-4296-84C4-3E14112F257A}">
      <dgm:prSet phldrT="[Text]" custT="1"/>
      <dgm:spPr/>
      <dgm:t>
        <a:bodyPr/>
        <a:lstStyle/>
        <a:p>
          <a:r>
            <a:rPr lang="sr-Cyrl-CS" sz="1600" dirty="0" smtClean="0"/>
            <a:t>Овако схваћен курикулум у средиште васпитно-образовне делатности школе ставља садржај дефинисан наставним планом и програмима, које су прописали независни експерти изван конкретне школе и који само треба да се реализује у пракси. Наставни садржаји одређени на овакав начин обавезни су за све школе истог нивоа и врсте, за све наставнике и ученике.</a:t>
          </a:r>
          <a:endParaRPr lang="sr-Latn-CS" sz="1600" dirty="0"/>
        </a:p>
      </dgm:t>
    </dgm:pt>
    <dgm:pt modelId="{6DF13B33-C353-4B1E-8473-39DF9C883B73}" type="parTrans" cxnId="{BF554D65-3938-4D75-9397-565571A2F679}">
      <dgm:prSet/>
      <dgm:spPr/>
      <dgm:t>
        <a:bodyPr/>
        <a:lstStyle/>
        <a:p>
          <a:endParaRPr lang="sr-Latn-CS"/>
        </a:p>
      </dgm:t>
    </dgm:pt>
    <dgm:pt modelId="{5ABA20F4-DD7F-48CB-A7CB-CD50BF499C97}" type="sibTrans" cxnId="{BF554D65-3938-4D75-9397-565571A2F679}">
      <dgm:prSet/>
      <dgm:spPr/>
      <dgm:t>
        <a:bodyPr/>
        <a:lstStyle/>
        <a:p>
          <a:endParaRPr lang="sr-Latn-CS"/>
        </a:p>
      </dgm:t>
    </dgm:pt>
    <dgm:pt modelId="{C7D02D11-9608-4EA5-9CAB-C651460B4B08}">
      <dgm:prSet phldrT="[Text]" custT="1"/>
      <dgm:spPr/>
      <dgm:t>
        <a:bodyPr/>
        <a:lstStyle/>
        <a:p>
          <a:r>
            <a:rPr lang="sr-Cyrl-CS" sz="1600" dirty="0" smtClean="0"/>
            <a:t>Овако схваћен курикулум садржи три битне одренице:</a:t>
          </a:r>
          <a:endParaRPr lang="sr-Latn-CS" sz="1600" dirty="0"/>
        </a:p>
      </dgm:t>
    </dgm:pt>
    <dgm:pt modelId="{0492008E-1B1A-4472-B844-B248D7C01B82}" type="parTrans" cxnId="{6C98B883-9EDC-47F6-977C-5C7B000951D7}">
      <dgm:prSet/>
      <dgm:spPr/>
      <dgm:t>
        <a:bodyPr/>
        <a:lstStyle/>
        <a:p>
          <a:endParaRPr lang="sr-Latn-CS"/>
        </a:p>
      </dgm:t>
    </dgm:pt>
    <dgm:pt modelId="{9DDA4DD3-558E-4AF1-A352-D06106A67308}" type="sibTrans" cxnId="{6C98B883-9EDC-47F6-977C-5C7B000951D7}">
      <dgm:prSet/>
      <dgm:spPr/>
      <dgm:t>
        <a:bodyPr/>
        <a:lstStyle/>
        <a:p>
          <a:endParaRPr lang="sr-Latn-CS"/>
        </a:p>
      </dgm:t>
    </dgm:pt>
    <dgm:pt modelId="{3DEC9E2E-ECCF-4BF3-B7D1-58425855D0EF}">
      <dgm:prSet phldrT="[Text]" custT="1"/>
      <dgm:spPr/>
      <dgm:t>
        <a:bodyPr/>
        <a:lstStyle/>
        <a:p>
          <a:r>
            <a:rPr lang="sr-Cyrl-CS" sz="1600" dirty="0" smtClean="0"/>
            <a:t>Образовање је, у овом смислу, процес којим се наставни садржаји преносе или предају ученицима најуспешнијим методама које се могу осмислити. На тај начин нуди се затворена концепција образовања. Ученицима се нуде чињенице које они треба да науче, запамте, а потом и промене.</a:t>
          </a:r>
          <a:endParaRPr lang="sr-Latn-CS" sz="1600" dirty="0"/>
        </a:p>
      </dgm:t>
    </dgm:pt>
    <dgm:pt modelId="{D5769C64-0D38-4817-981C-AB8C27CB05B4}" type="parTrans" cxnId="{66421ECA-3FA6-4306-AAFB-73FA259C7A40}">
      <dgm:prSet/>
      <dgm:spPr/>
      <dgm:t>
        <a:bodyPr/>
        <a:lstStyle/>
        <a:p>
          <a:endParaRPr lang="sr-Latn-CS"/>
        </a:p>
      </dgm:t>
    </dgm:pt>
    <dgm:pt modelId="{ABA2ABF8-4558-4304-814B-30F97293F8BA}" type="sibTrans" cxnId="{66421ECA-3FA6-4306-AAFB-73FA259C7A40}">
      <dgm:prSet/>
      <dgm:spPr/>
      <dgm:t>
        <a:bodyPr/>
        <a:lstStyle/>
        <a:p>
          <a:endParaRPr lang="sr-Latn-CS"/>
        </a:p>
      </dgm:t>
    </dgm:pt>
    <dgm:pt modelId="{3CCDBB06-5A94-46DC-9E3E-0C30228F571D}">
      <dgm:prSet phldrT="[Text]" custT="1"/>
      <dgm:spPr/>
      <dgm:t>
        <a:bodyPr/>
        <a:lstStyle/>
        <a:p>
          <a:r>
            <a:rPr lang="sr-Cyrl-CS" sz="1600" dirty="0" smtClean="0"/>
            <a:t>Овакав приступ теорији и пракси курикулума карактеристичан је за рано таздобље развоја теорије курикулума, али се одржао и до данашњих дана. Изједначавање курикулума са наставним планом и програмима ограничава планирање наставе на садржаје и знања која се желе пренети ученицима.</a:t>
          </a:r>
          <a:endParaRPr lang="sr-Latn-CS" sz="1600" dirty="0"/>
        </a:p>
      </dgm:t>
    </dgm:pt>
    <dgm:pt modelId="{EA8BED1E-1D2B-4821-B7B1-09D063D28884}" type="parTrans" cxnId="{03708965-8FAD-4514-B724-3A817AF5EA92}">
      <dgm:prSet/>
      <dgm:spPr/>
      <dgm:t>
        <a:bodyPr/>
        <a:lstStyle/>
        <a:p>
          <a:endParaRPr lang="sr-Latn-CS"/>
        </a:p>
      </dgm:t>
    </dgm:pt>
    <dgm:pt modelId="{18BFAE10-6180-4398-91E7-7CFBF02B7FBE}" type="sibTrans" cxnId="{03708965-8FAD-4514-B724-3A817AF5EA92}">
      <dgm:prSet/>
      <dgm:spPr/>
      <dgm:t>
        <a:bodyPr/>
        <a:lstStyle/>
        <a:p>
          <a:endParaRPr lang="sr-Latn-CS"/>
        </a:p>
      </dgm:t>
    </dgm:pt>
    <dgm:pt modelId="{687A9F89-BC2F-4489-8F72-C4106D35B63A}">
      <dgm:prSet phldrT="[Text]" custT="1"/>
      <dgm:spPr/>
      <dgm:t>
        <a:bodyPr/>
        <a:lstStyle/>
        <a:p>
          <a:r>
            <a:rPr lang="sr-Cyrl-CS" sz="1600" dirty="0" smtClean="0"/>
            <a:t>Циљ и задатке образовања</a:t>
          </a:r>
          <a:endParaRPr lang="sr-Latn-CS" sz="1600" dirty="0"/>
        </a:p>
      </dgm:t>
    </dgm:pt>
    <dgm:pt modelId="{89D932FD-C4E0-4470-8F16-54B23EC9920D}" type="parTrans" cxnId="{4F9085DF-AAE3-4DB2-B478-A3101C24BFCB}">
      <dgm:prSet/>
      <dgm:spPr/>
    </dgm:pt>
    <dgm:pt modelId="{AE8B821D-11E7-4A8C-8BDF-096FED80A172}" type="sibTrans" cxnId="{4F9085DF-AAE3-4DB2-B478-A3101C24BFCB}">
      <dgm:prSet/>
      <dgm:spPr/>
    </dgm:pt>
    <dgm:pt modelId="{DBE9B368-BF6E-42F8-9A50-349758C0F019}">
      <dgm:prSet phldrT="[Text]" custT="1"/>
      <dgm:spPr/>
      <dgm:t>
        <a:bodyPr/>
        <a:lstStyle/>
        <a:p>
          <a:r>
            <a:rPr lang="sr-Cyrl-CS" sz="1600" dirty="0" smtClean="0"/>
            <a:t>Наставне садржаје</a:t>
          </a:r>
          <a:endParaRPr lang="sr-Latn-CS" sz="1600" dirty="0"/>
        </a:p>
      </dgm:t>
    </dgm:pt>
    <dgm:pt modelId="{A442B4F5-00A9-4F67-A662-C95B66D0517C}" type="parTrans" cxnId="{C7FF21D1-2086-47C7-B59F-200010FF7A7F}">
      <dgm:prSet/>
      <dgm:spPr/>
    </dgm:pt>
    <dgm:pt modelId="{08F6598F-903E-4831-B024-71C1DAF87500}" type="sibTrans" cxnId="{C7FF21D1-2086-47C7-B59F-200010FF7A7F}">
      <dgm:prSet/>
      <dgm:spPr/>
    </dgm:pt>
    <dgm:pt modelId="{06CBB01F-4082-495E-B579-4C32BCAAE316}">
      <dgm:prSet phldrT="[Text]" custT="1"/>
      <dgm:spPr/>
      <dgm:t>
        <a:bodyPr/>
        <a:lstStyle/>
        <a:p>
          <a:r>
            <a:rPr lang="sr-Cyrl-CS" sz="1600" dirty="0" smtClean="0"/>
            <a:t>Дидактичко-методичка упутства.</a:t>
          </a:r>
          <a:endParaRPr lang="sr-Latn-CS" sz="1600" dirty="0"/>
        </a:p>
      </dgm:t>
    </dgm:pt>
    <dgm:pt modelId="{850EFD45-0679-4305-90ED-91E65C181C05}" type="parTrans" cxnId="{20200316-5CAB-4D80-9515-229B0DFAF217}">
      <dgm:prSet/>
      <dgm:spPr/>
    </dgm:pt>
    <dgm:pt modelId="{2D7B008D-E0F2-4FA8-813C-84B46CD4E8D3}" type="sibTrans" cxnId="{20200316-5CAB-4D80-9515-229B0DFAF217}">
      <dgm:prSet/>
      <dgm:spPr/>
    </dgm:pt>
    <dgm:pt modelId="{629786E9-236E-49F6-90A8-F2637E6EB39D}" type="pres">
      <dgm:prSet presAssocID="{28006EE3-78AA-467E-85EC-2A9CA761AC3B}" presName="linear" presStyleCnt="0">
        <dgm:presLayoutVars>
          <dgm:animLvl val="lvl"/>
          <dgm:resizeHandles val="exact"/>
        </dgm:presLayoutVars>
      </dgm:prSet>
      <dgm:spPr/>
      <dgm:t>
        <a:bodyPr/>
        <a:lstStyle/>
        <a:p>
          <a:endParaRPr lang="sr-Latn-CS"/>
        </a:p>
      </dgm:t>
    </dgm:pt>
    <dgm:pt modelId="{406027BF-666E-48E2-9764-B03799B78766}" type="pres">
      <dgm:prSet presAssocID="{79BA22AF-A287-4296-84C4-3E14112F257A}" presName="parentText" presStyleLbl="node1" presStyleIdx="0" presStyleCnt="2" custScaleY="96926">
        <dgm:presLayoutVars>
          <dgm:chMax val="0"/>
          <dgm:bulletEnabled val="1"/>
        </dgm:presLayoutVars>
      </dgm:prSet>
      <dgm:spPr/>
      <dgm:t>
        <a:bodyPr/>
        <a:lstStyle/>
        <a:p>
          <a:endParaRPr lang="sr-Latn-CS"/>
        </a:p>
      </dgm:t>
    </dgm:pt>
    <dgm:pt modelId="{3FDBAF0C-EC42-404D-A52C-B5DF4622C178}" type="pres">
      <dgm:prSet presAssocID="{79BA22AF-A287-4296-84C4-3E14112F257A}" presName="childText" presStyleLbl="revTx" presStyleIdx="0" presStyleCnt="2">
        <dgm:presLayoutVars>
          <dgm:bulletEnabled val="1"/>
        </dgm:presLayoutVars>
      </dgm:prSet>
      <dgm:spPr/>
      <dgm:t>
        <a:bodyPr/>
        <a:lstStyle/>
        <a:p>
          <a:endParaRPr lang="sr-Latn-CS"/>
        </a:p>
      </dgm:t>
    </dgm:pt>
    <dgm:pt modelId="{B1E768DB-0132-402A-A98A-F55DBBF09094}" type="pres">
      <dgm:prSet presAssocID="{3DEC9E2E-ECCF-4BF3-B7D1-58425855D0EF}" presName="parentText" presStyleLbl="node1" presStyleIdx="1" presStyleCnt="2">
        <dgm:presLayoutVars>
          <dgm:chMax val="0"/>
          <dgm:bulletEnabled val="1"/>
        </dgm:presLayoutVars>
      </dgm:prSet>
      <dgm:spPr/>
      <dgm:t>
        <a:bodyPr/>
        <a:lstStyle/>
        <a:p>
          <a:endParaRPr lang="sr-Latn-CS"/>
        </a:p>
      </dgm:t>
    </dgm:pt>
    <dgm:pt modelId="{DE218CAB-733E-4CF3-82F9-C14CE4497970}" type="pres">
      <dgm:prSet presAssocID="{3DEC9E2E-ECCF-4BF3-B7D1-58425855D0EF}" presName="childText" presStyleLbl="revTx" presStyleIdx="1" presStyleCnt="2">
        <dgm:presLayoutVars>
          <dgm:bulletEnabled val="1"/>
        </dgm:presLayoutVars>
      </dgm:prSet>
      <dgm:spPr/>
      <dgm:t>
        <a:bodyPr/>
        <a:lstStyle/>
        <a:p>
          <a:endParaRPr lang="sr-Latn-CS"/>
        </a:p>
      </dgm:t>
    </dgm:pt>
  </dgm:ptLst>
  <dgm:cxnLst>
    <dgm:cxn modelId="{66421ECA-3FA6-4306-AAFB-73FA259C7A40}" srcId="{28006EE3-78AA-467E-85EC-2A9CA761AC3B}" destId="{3DEC9E2E-ECCF-4BF3-B7D1-58425855D0EF}" srcOrd="1" destOrd="0" parTransId="{D5769C64-0D38-4817-981C-AB8C27CB05B4}" sibTransId="{ABA2ABF8-4558-4304-814B-30F97293F8BA}"/>
    <dgm:cxn modelId="{82F681A4-461A-4737-9424-DC0018A13812}" type="presOf" srcId="{06CBB01F-4082-495E-B579-4C32BCAAE316}" destId="{3FDBAF0C-EC42-404D-A52C-B5DF4622C178}" srcOrd="0" destOrd="3" presId="urn:microsoft.com/office/officeart/2005/8/layout/vList2"/>
    <dgm:cxn modelId="{BF554D65-3938-4D75-9397-565571A2F679}" srcId="{28006EE3-78AA-467E-85EC-2A9CA761AC3B}" destId="{79BA22AF-A287-4296-84C4-3E14112F257A}" srcOrd="0" destOrd="0" parTransId="{6DF13B33-C353-4B1E-8473-39DF9C883B73}" sibTransId="{5ABA20F4-DD7F-48CB-A7CB-CD50BF499C97}"/>
    <dgm:cxn modelId="{EF3EF12B-B265-435B-832C-A21A7AD3FCB7}" type="presOf" srcId="{3CCDBB06-5A94-46DC-9E3E-0C30228F571D}" destId="{DE218CAB-733E-4CF3-82F9-C14CE4497970}" srcOrd="0" destOrd="0" presId="urn:microsoft.com/office/officeart/2005/8/layout/vList2"/>
    <dgm:cxn modelId="{C3662149-59E9-4419-9D53-37A580DD086D}" type="presOf" srcId="{28006EE3-78AA-467E-85EC-2A9CA761AC3B}" destId="{629786E9-236E-49F6-90A8-F2637E6EB39D}" srcOrd="0" destOrd="0" presId="urn:microsoft.com/office/officeart/2005/8/layout/vList2"/>
    <dgm:cxn modelId="{6C98B883-9EDC-47F6-977C-5C7B000951D7}" srcId="{79BA22AF-A287-4296-84C4-3E14112F257A}" destId="{C7D02D11-9608-4EA5-9CAB-C651460B4B08}" srcOrd="0" destOrd="0" parTransId="{0492008E-1B1A-4472-B844-B248D7C01B82}" sibTransId="{9DDA4DD3-558E-4AF1-A352-D06106A67308}"/>
    <dgm:cxn modelId="{4F9085DF-AAE3-4DB2-B478-A3101C24BFCB}" srcId="{79BA22AF-A287-4296-84C4-3E14112F257A}" destId="{687A9F89-BC2F-4489-8F72-C4106D35B63A}" srcOrd="1" destOrd="0" parTransId="{89D932FD-C4E0-4470-8F16-54B23EC9920D}" sibTransId="{AE8B821D-11E7-4A8C-8BDF-096FED80A172}"/>
    <dgm:cxn modelId="{1A927965-9EDD-49F3-84C6-3C432C8D94F2}" type="presOf" srcId="{C7D02D11-9608-4EA5-9CAB-C651460B4B08}" destId="{3FDBAF0C-EC42-404D-A52C-B5DF4622C178}" srcOrd="0" destOrd="0" presId="urn:microsoft.com/office/officeart/2005/8/layout/vList2"/>
    <dgm:cxn modelId="{03708965-8FAD-4514-B724-3A817AF5EA92}" srcId="{3DEC9E2E-ECCF-4BF3-B7D1-58425855D0EF}" destId="{3CCDBB06-5A94-46DC-9E3E-0C30228F571D}" srcOrd="0" destOrd="0" parTransId="{EA8BED1E-1D2B-4821-B7B1-09D063D28884}" sibTransId="{18BFAE10-6180-4398-91E7-7CFBF02B7FBE}"/>
    <dgm:cxn modelId="{C7FF21D1-2086-47C7-B59F-200010FF7A7F}" srcId="{79BA22AF-A287-4296-84C4-3E14112F257A}" destId="{DBE9B368-BF6E-42F8-9A50-349758C0F019}" srcOrd="2" destOrd="0" parTransId="{A442B4F5-00A9-4F67-A662-C95B66D0517C}" sibTransId="{08F6598F-903E-4831-B024-71C1DAF87500}"/>
    <dgm:cxn modelId="{7C4FA395-6ECE-4EF4-9553-270892D26763}" type="presOf" srcId="{687A9F89-BC2F-4489-8F72-C4106D35B63A}" destId="{3FDBAF0C-EC42-404D-A52C-B5DF4622C178}" srcOrd="0" destOrd="1" presId="urn:microsoft.com/office/officeart/2005/8/layout/vList2"/>
    <dgm:cxn modelId="{BC4CF61A-EF7C-4B5A-9B3A-2E35156B6F0C}" type="presOf" srcId="{DBE9B368-BF6E-42F8-9A50-349758C0F019}" destId="{3FDBAF0C-EC42-404D-A52C-B5DF4622C178}" srcOrd="0" destOrd="2" presId="urn:microsoft.com/office/officeart/2005/8/layout/vList2"/>
    <dgm:cxn modelId="{8C6CB215-8025-4C6C-87E6-120016C9C4FF}" type="presOf" srcId="{79BA22AF-A287-4296-84C4-3E14112F257A}" destId="{406027BF-666E-48E2-9764-B03799B78766}" srcOrd="0" destOrd="0" presId="urn:microsoft.com/office/officeart/2005/8/layout/vList2"/>
    <dgm:cxn modelId="{1BD384CB-E475-4213-983A-41A992DE5BAA}" type="presOf" srcId="{3DEC9E2E-ECCF-4BF3-B7D1-58425855D0EF}" destId="{B1E768DB-0132-402A-A98A-F55DBBF09094}" srcOrd="0" destOrd="0" presId="urn:microsoft.com/office/officeart/2005/8/layout/vList2"/>
    <dgm:cxn modelId="{20200316-5CAB-4D80-9515-229B0DFAF217}" srcId="{79BA22AF-A287-4296-84C4-3E14112F257A}" destId="{06CBB01F-4082-495E-B579-4C32BCAAE316}" srcOrd="3" destOrd="0" parTransId="{850EFD45-0679-4305-90ED-91E65C181C05}" sibTransId="{2D7B008D-E0F2-4FA8-813C-84B46CD4E8D3}"/>
    <dgm:cxn modelId="{63F211AF-F1C2-4675-B33A-90C20CAD5929}" type="presParOf" srcId="{629786E9-236E-49F6-90A8-F2637E6EB39D}" destId="{406027BF-666E-48E2-9764-B03799B78766}" srcOrd="0" destOrd="0" presId="urn:microsoft.com/office/officeart/2005/8/layout/vList2"/>
    <dgm:cxn modelId="{C71B0730-5980-47A1-9367-094858063C5C}" type="presParOf" srcId="{629786E9-236E-49F6-90A8-F2637E6EB39D}" destId="{3FDBAF0C-EC42-404D-A52C-B5DF4622C178}" srcOrd="1" destOrd="0" presId="urn:microsoft.com/office/officeart/2005/8/layout/vList2"/>
    <dgm:cxn modelId="{B4BA4F66-9D9C-4234-BAEA-E7D1F03DCFD3}" type="presParOf" srcId="{629786E9-236E-49F6-90A8-F2637E6EB39D}" destId="{B1E768DB-0132-402A-A98A-F55DBBF09094}" srcOrd="2" destOrd="0" presId="urn:microsoft.com/office/officeart/2005/8/layout/vList2"/>
    <dgm:cxn modelId="{8FAB760E-D041-418A-A45B-94017518FDCE}" type="presParOf" srcId="{629786E9-236E-49F6-90A8-F2637E6EB39D}" destId="{DE218CAB-733E-4CF3-82F9-C14CE4497970}"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660EE49-4AF8-400F-B98F-4831B7EC9CB6}"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sr-Latn-CS"/>
        </a:p>
      </dgm:t>
    </dgm:pt>
    <dgm:pt modelId="{73D28A4D-B0C5-4114-9511-FB1E1CA6B716}">
      <dgm:prSet phldrT="[Text]"/>
      <dgm:spPr/>
      <dgm:t>
        <a:bodyPr/>
        <a:lstStyle/>
        <a:p>
          <a:r>
            <a:rPr lang="sr-Cyrl-CS" b="1" i="1" dirty="0" smtClean="0"/>
            <a:t>1. Циљ</a:t>
          </a:r>
          <a:r>
            <a:rPr lang="sr-Cyrl-CS" dirty="0" smtClean="0"/>
            <a:t> (којим образовним циљевима школа треба да тежи?)</a:t>
          </a:r>
          <a:endParaRPr lang="sr-Latn-CS" dirty="0"/>
        </a:p>
      </dgm:t>
    </dgm:pt>
    <dgm:pt modelId="{BAE7E3E4-594E-4A5D-A56B-4171C5477F57}" type="parTrans" cxnId="{E1AE930E-CF83-4DFD-8484-C6048BFB4CB3}">
      <dgm:prSet/>
      <dgm:spPr/>
      <dgm:t>
        <a:bodyPr/>
        <a:lstStyle/>
        <a:p>
          <a:endParaRPr lang="sr-Latn-CS"/>
        </a:p>
      </dgm:t>
    </dgm:pt>
    <dgm:pt modelId="{D60BE508-8EE0-4670-9789-288C4C8861C6}" type="sibTrans" cxnId="{E1AE930E-CF83-4DFD-8484-C6048BFB4CB3}">
      <dgm:prSet/>
      <dgm:spPr/>
      <dgm:t>
        <a:bodyPr/>
        <a:lstStyle/>
        <a:p>
          <a:endParaRPr lang="sr-Latn-CS"/>
        </a:p>
      </dgm:t>
    </dgm:pt>
    <dgm:pt modelId="{024ABDAB-C850-488A-9C7E-41B0F7D55D29}">
      <dgm:prSet phldrT="[Text]"/>
      <dgm:spPr/>
      <dgm:t>
        <a:bodyPr/>
        <a:lstStyle/>
        <a:p>
          <a:r>
            <a:rPr lang="sr-Cyrl-CS" b="1" i="1" dirty="0" smtClean="0"/>
            <a:t>2. Искуство</a:t>
          </a:r>
          <a:r>
            <a:rPr lang="sr-Cyrl-CS" dirty="0" smtClean="0"/>
            <a:t> (која образовна искуства могу омогућити постизање тих циљева?)</a:t>
          </a:r>
          <a:endParaRPr lang="sr-Latn-CS" dirty="0"/>
        </a:p>
      </dgm:t>
    </dgm:pt>
    <dgm:pt modelId="{94301744-1083-4E63-B859-387BC18A4047}" type="parTrans" cxnId="{8A3EF42F-DB24-44E4-9A54-3EA52901A64B}">
      <dgm:prSet/>
      <dgm:spPr/>
      <dgm:t>
        <a:bodyPr/>
        <a:lstStyle/>
        <a:p>
          <a:endParaRPr lang="sr-Latn-CS"/>
        </a:p>
      </dgm:t>
    </dgm:pt>
    <dgm:pt modelId="{1D224100-BC69-47EF-9CA4-064BC4F8670B}" type="sibTrans" cxnId="{8A3EF42F-DB24-44E4-9A54-3EA52901A64B}">
      <dgm:prSet/>
      <dgm:spPr/>
      <dgm:t>
        <a:bodyPr/>
        <a:lstStyle/>
        <a:p>
          <a:endParaRPr lang="sr-Latn-CS"/>
        </a:p>
      </dgm:t>
    </dgm:pt>
    <dgm:pt modelId="{BB8FEA93-C89F-44F1-8363-BD3DBFEF0DCE}">
      <dgm:prSet phldrT="[Text]"/>
      <dgm:spPr/>
      <dgm:t>
        <a:bodyPr/>
        <a:lstStyle/>
        <a:p>
          <a:r>
            <a:rPr lang="sr-Cyrl-CS" b="1" i="1" dirty="0" smtClean="0"/>
            <a:t>3.Организација </a:t>
          </a:r>
          <a:r>
            <a:rPr lang="sr-Cyrl-CS" b="0" i="0" dirty="0" smtClean="0"/>
            <a:t>(како та искуства ефикасно организовати?)</a:t>
          </a:r>
          <a:endParaRPr lang="sr-Latn-CS" b="1" i="1" dirty="0"/>
        </a:p>
      </dgm:t>
    </dgm:pt>
    <dgm:pt modelId="{48E3D26B-24E2-419E-AA17-4108987BF584}" type="parTrans" cxnId="{CBCEB564-2927-4229-A343-BDF1048EA08F}">
      <dgm:prSet/>
      <dgm:spPr/>
      <dgm:t>
        <a:bodyPr/>
        <a:lstStyle/>
        <a:p>
          <a:endParaRPr lang="sr-Latn-CS"/>
        </a:p>
      </dgm:t>
    </dgm:pt>
    <dgm:pt modelId="{28351104-9D3E-4FBA-A2D3-010D4B08D487}" type="sibTrans" cxnId="{CBCEB564-2927-4229-A343-BDF1048EA08F}">
      <dgm:prSet/>
      <dgm:spPr/>
      <dgm:t>
        <a:bodyPr/>
        <a:lstStyle/>
        <a:p>
          <a:endParaRPr lang="sr-Latn-CS"/>
        </a:p>
      </dgm:t>
    </dgm:pt>
    <dgm:pt modelId="{97379E13-0F4B-40A3-8025-A670A595EA71}">
      <dgm:prSet phldrT="[Text]"/>
      <dgm:spPr/>
      <dgm:t>
        <a:bodyPr/>
        <a:lstStyle/>
        <a:p>
          <a:r>
            <a:rPr lang="sr-Cyrl-CS" b="1" i="1" dirty="0" smtClean="0"/>
            <a:t>4. Евалуација </a:t>
          </a:r>
          <a:r>
            <a:rPr lang="sr-Cyrl-CS" b="0" i="0" dirty="0" smtClean="0"/>
            <a:t>(како утврдити да ли су циљеви заиста постигнути?)</a:t>
          </a:r>
          <a:endParaRPr lang="sr-Latn-CS" b="1" i="1" dirty="0"/>
        </a:p>
      </dgm:t>
    </dgm:pt>
    <dgm:pt modelId="{80A94BE9-6D6E-4A1F-94F2-BC8391AAA387}" type="parTrans" cxnId="{C61B10E1-E642-4816-ADA4-6B5779443978}">
      <dgm:prSet/>
      <dgm:spPr/>
      <dgm:t>
        <a:bodyPr/>
        <a:lstStyle/>
        <a:p>
          <a:endParaRPr lang="sr-Latn-CS"/>
        </a:p>
      </dgm:t>
    </dgm:pt>
    <dgm:pt modelId="{F0D95368-6F54-4E6E-AFF6-6219467C4050}" type="sibTrans" cxnId="{C61B10E1-E642-4816-ADA4-6B5779443978}">
      <dgm:prSet/>
      <dgm:spPr/>
      <dgm:t>
        <a:bodyPr/>
        <a:lstStyle/>
        <a:p>
          <a:endParaRPr lang="sr-Latn-CS"/>
        </a:p>
      </dgm:t>
    </dgm:pt>
    <dgm:pt modelId="{CB8C5C0C-D80D-4B79-A29C-E913942032EA}" type="pres">
      <dgm:prSet presAssocID="{4660EE49-4AF8-400F-B98F-4831B7EC9CB6}" presName="matrix" presStyleCnt="0">
        <dgm:presLayoutVars>
          <dgm:chMax val="1"/>
          <dgm:dir/>
          <dgm:resizeHandles val="exact"/>
        </dgm:presLayoutVars>
      </dgm:prSet>
      <dgm:spPr/>
      <dgm:t>
        <a:bodyPr/>
        <a:lstStyle/>
        <a:p>
          <a:endParaRPr lang="sr-Latn-CS"/>
        </a:p>
      </dgm:t>
    </dgm:pt>
    <dgm:pt modelId="{4C7F80C1-F51A-4B5E-A5CB-7F983B15616F}" type="pres">
      <dgm:prSet presAssocID="{4660EE49-4AF8-400F-B98F-4831B7EC9CB6}" presName="diamond" presStyleLbl="bgShp" presStyleIdx="0" presStyleCnt="1"/>
      <dgm:spPr/>
    </dgm:pt>
    <dgm:pt modelId="{F67E90F7-3839-4485-9089-1FB4946D0120}" type="pres">
      <dgm:prSet presAssocID="{4660EE49-4AF8-400F-B98F-4831B7EC9CB6}" presName="quad1" presStyleLbl="node1" presStyleIdx="0" presStyleCnt="4" custScaleX="143233" custLinFactNeighborX="-32378" custLinFactNeighborY="-1695">
        <dgm:presLayoutVars>
          <dgm:chMax val="0"/>
          <dgm:chPref val="0"/>
          <dgm:bulletEnabled val="1"/>
        </dgm:presLayoutVars>
      </dgm:prSet>
      <dgm:spPr/>
      <dgm:t>
        <a:bodyPr/>
        <a:lstStyle/>
        <a:p>
          <a:endParaRPr lang="sr-Latn-CS"/>
        </a:p>
      </dgm:t>
    </dgm:pt>
    <dgm:pt modelId="{315FE307-04C9-4B19-B8D4-BC4631DB2CA2}" type="pres">
      <dgm:prSet presAssocID="{4660EE49-4AF8-400F-B98F-4831B7EC9CB6}" presName="quad2" presStyleLbl="node1" presStyleIdx="1" presStyleCnt="4" custScaleX="143234" custLinFactNeighborX="33960" custLinFactNeighborY="-1695">
        <dgm:presLayoutVars>
          <dgm:chMax val="0"/>
          <dgm:chPref val="0"/>
          <dgm:bulletEnabled val="1"/>
        </dgm:presLayoutVars>
      </dgm:prSet>
      <dgm:spPr/>
      <dgm:t>
        <a:bodyPr/>
        <a:lstStyle/>
        <a:p>
          <a:endParaRPr lang="sr-Latn-CS"/>
        </a:p>
      </dgm:t>
    </dgm:pt>
    <dgm:pt modelId="{A097BC15-F967-4617-A60F-CEB6A8C823B2}" type="pres">
      <dgm:prSet presAssocID="{4660EE49-4AF8-400F-B98F-4831B7EC9CB6}" presName="quad3" presStyleLbl="node1" presStyleIdx="2" presStyleCnt="4" custScaleX="143233" custLinFactNeighborX="-35054" custLinFactNeighborY="3934">
        <dgm:presLayoutVars>
          <dgm:chMax val="0"/>
          <dgm:chPref val="0"/>
          <dgm:bulletEnabled val="1"/>
        </dgm:presLayoutVars>
      </dgm:prSet>
      <dgm:spPr/>
      <dgm:t>
        <a:bodyPr/>
        <a:lstStyle/>
        <a:p>
          <a:endParaRPr lang="sr-Latn-CS"/>
        </a:p>
      </dgm:t>
    </dgm:pt>
    <dgm:pt modelId="{BCE4C17A-4822-4AB6-B72B-1AFA5AA29A9F}" type="pres">
      <dgm:prSet presAssocID="{4660EE49-4AF8-400F-B98F-4831B7EC9CB6}" presName="quad4" presStyleLbl="node1" presStyleIdx="3" presStyleCnt="4" custScaleX="148165" custLinFactNeighborX="36425" custLinFactNeighborY="-114">
        <dgm:presLayoutVars>
          <dgm:chMax val="0"/>
          <dgm:chPref val="0"/>
          <dgm:bulletEnabled val="1"/>
        </dgm:presLayoutVars>
      </dgm:prSet>
      <dgm:spPr/>
      <dgm:t>
        <a:bodyPr/>
        <a:lstStyle/>
        <a:p>
          <a:endParaRPr lang="sr-Latn-CS"/>
        </a:p>
      </dgm:t>
    </dgm:pt>
  </dgm:ptLst>
  <dgm:cxnLst>
    <dgm:cxn modelId="{8A3EF42F-DB24-44E4-9A54-3EA52901A64B}" srcId="{4660EE49-4AF8-400F-B98F-4831B7EC9CB6}" destId="{024ABDAB-C850-488A-9C7E-41B0F7D55D29}" srcOrd="1" destOrd="0" parTransId="{94301744-1083-4E63-B859-387BC18A4047}" sibTransId="{1D224100-BC69-47EF-9CA4-064BC4F8670B}"/>
    <dgm:cxn modelId="{4A2D17D4-6114-4965-B379-E12E8D6549E6}" type="presOf" srcId="{73D28A4D-B0C5-4114-9511-FB1E1CA6B716}" destId="{F67E90F7-3839-4485-9089-1FB4946D0120}" srcOrd="0" destOrd="0" presId="urn:microsoft.com/office/officeart/2005/8/layout/matrix3"/>
    <dgm:cxn modelId="{E1AE930E-CF83-4DFD-8484-C6048BFB4CB3}" srcId="{4660EE49-4AF8-400F-B98F-4831B7EC9CB6}" destId="{73D28A4D-B0C5-4114-9511-FB1E1CA6B716}" srcOrd="0" destOrd="0" parTransId="{BAE7E3E4-594E-4A5D-A56B-4171C5477F57}" sibTransId="{D60BE508-8EE0-4670-9789-288C4C8861C6}"/>
    <dgm:cxn modelId="{74CC8616-9A01-4F1F-8D69-6DD3E6C22B1E}" type="presOf" srcId="{97379E13-0F4B-40A3-8025-A670A595EA71}" destId="{BCE4C17A-4822-4AB6-B72B-1AFA5AA29A9F}" srcOrd="0" destOrd="0" presId="urn:microsoft.com/office/officeart/2005/8/layout/matrix3"/>
    <dgm:cxn modelId="{C82BC87A-9987-4A6A-A419-D98788B238A1}" type="presOf" srcId="{024ABDAB-C850-488A-9C7E-41B0F7D55D29}" destId="{315FE307-04C9-4B19-B8D4-BC4631DB2CA2}" srcOrd="0" destOrd="0" presId="urn:microsoft.com/office/officeart/2005/8/layout/matrix3"/>
    <dgm:cxn modelId="{C61B10E1-E642-4816-ADA4-6B5779443978}" srcId="{4660EE49-4AF8-400F-B98F-4831B7EC9CB6}" destId="{97379E13-0F4B-40A3-8025-A670A595EA71}" srcOrd="3" destOrd="0" parTransId="{80A94BE9-6D6E-4A1F-94F2-BC8391AAA387}" sibTransId="{F0D95368-6F54-4E6E-AFF6-6219467C4050}"/>
    <dgm:cxn modelId="{CBCEB564-2927-4229-A343-BDF1048EA08F}" srcId="{4660EE49-4AF8-400F-B98F-4831B7EC9CB6}" destId="{BB8FEA93-C89F-44F1-8363-BD3DBFEF0DCE}" srcOrd="2" destOrd="0" parTransId="{48E3D26B-24E2-419E-AA17-4108987BF584}" sibTransId="{28351104-9D3E-4FBA-A2D3-010D4B08D487}"/>
    <dgm:cxn modelId="{D1E7A55A-68AF-4725-98C2-51C7BA9DE28E}" type="presOf" srcId="{4660EE49-4AF8-400F-B98F-4831B7EC9CB6}" destId="{CB8C5C0C-D80D-4B79-A29C-E913942032EA}" srcOrd="0" destOrd="0" presId="urn:microsoft.com/office/officeart/2005/8/layout/matrix3"/>
    <dgm:cxn modelId="{DEB636D2-F194-4BED-967E-E52E7E84E49B}" type="presOf" srcId="{BB8FEA93-C89F-44F1-8363-BD3DBFEF0DCE}" destId="{A097BC15-F967-4617-A60F-CEB6A8C823B2}" srcOrd="0" destOrd="0" presId="urn:microsoft.com/office/officeart/2005/8/layout/matrix3"/>
    <dgm:cxn modelId="{7EB5E042-0A18-4681-9E14-394598B5C872}" type="presParOf" srcId="{CB8C5C0C-D80D-4B79-A29C-E913942032EA}" destId="{4C7F80C1-F51A-4B5E-A5CB-7F983B15616F}" srcOrd="0" destOrd="0" presId="urn:microsoft.com/office/officeart/2005/8/layout/matrix3"/>
    <dgm:cxn modelId="{602F141F-9BEC-44AD-9436-AFD8F94DE7A6}" type="presParOf" srcId="{CB8C5C0C-D80D-4B79-A29C-E913942032EA}" destId="{F67E90F7-3839-4485-9089-1FB4946D0120}" srcOrd="1" destOrd="0" presId="urn:microsoft.com/office/officeart/2005/8/layout/matrix3"/>
    <dgm:cxn modelId="{234F78C2-E829-4F3A-B132-2E43B94234F1}" type="presParOf" srcId="{CB8C5C0C-D80D-4B79-A29C-E913942032EA}" destId="{315FE307-04C9-4B19-B8D4-BC4631DB2CA2}" srcOrd="2" destOrd="0" presId="urn:microsoft.com/office/officeart/2005/8/layout/matrix3"/>
    <dgm:cxn modelId="{111FB96D-8E17-41B0-A3AD-4F8E1C3076EC}" type="presParOf" srcId="{CB8C5C0C-D80D-4B79-A29C-E913942032EA}" destId="{A097BC15-F967-4617-A60F-CEB6A8C823B2}" srcOrd="3" destOrd="0" presId="urn:microsoft.com/office/officeart/2005/8/layout/matrix3"/>
    <dgm:cxn modelId="{54BA0F5A-ACAB-474C-9476-9178F8222852}" type="presParOf" srcId="{CB8C5C0C-D80D-4B79-A29C-E913942032EA}" destId="{BCE4C17A-4822-4AB6-B72B-1AFA5AA29A9F}"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74A17E3-2CD8-49B5-B787-BBAF6CA01630}" type="doc">
      <dgm:prSet loTypeId="urn:microsoft.com/office/officeart/2005/8/layout/default#1" loCatId="list" qsTypeId="urn:microsoft.com/office/officeart/2005/8/quickstyle/simple1" qsCatId="simple" csTypeId="urn:microsoft.com/office/officeart/2005/8/colors/accent1_2" csCatId="accent1" phldr="1"/>
      <dgm:spPr/>
      <dgm:t>
        <a:bodyPr/>
        <a:lstStyle/>
        <a:p>
          <a:endParaRPr lang="sr-Latn-CS"/>
        </a:p>
      </dgm:t>
    </dgm:pt>
    <dgm:pt modelId="{40DEF7AA-1B91-46B7-85B2-621466FD0599}">
      <dgm:prSet phldrT="[Text]"/>
      <dgm:spPr/>
      <dgm:t>
        <a:bodyPr/>
        <a:lstStyle/>
        <a:p>
          <a:r>
            <a:rPr lang="sr-Cyrl-CS" dirty="0" smtClean="0"/>
            <a:t>Постављање исхода у центар образовног процеса</a:t>
          </a:r>
          <a:endParaRPr lang="sr-Latn-CS" dirty="0"/>
        </a:p>
      </dgm:t>
    </dgm:pt>
    <dgm:pt modelId="{72A5789B-F08D-490E-AB7B-58D823FDD8C2}" type="parTrans" cxnId="{27E69208-7B66-4A18-B18E-4379EB445B02}">
      <dgm:prSet/>
      <dgm:spPr/>
      <dgm:t>
        <a:bodyPr/>
        <a:lstStyle/>
        <a:p>
          <a:endParaRPr lang="sr-Latn-CS"/>
        </a:p>
      </dgm:t>
    </dgm:pt>
    <dgm:pt modelId="{F563EEAD-44CC-4E26-8986-FF2B388E1E64}" type="sibTrans" cxnId="{27E69208-7B66-4A18-B18E-4379EB445B02}">
      <dgm:prSet/>
      <dgm:spPr/>
      <dgm:t>
        <a:bodyPr/>
        <a:lstStyle/>
        <a:p>
          <a:endParaRPr lang="sr-Latn-CS"/>
        </a:p>
      </dgm:t>
    </dgm:pt>
    <dgm:pt modelId="{D3237BD6-16DE-49A6-9FB6-98891B64CFCF}">
      <dgm:prSet phldrT="[Text]"/>
      <dgm:spPr/>
      <dgm:t>
        <a:bodyPr/>
        <a:lstStyle/>
        <a:p>
          <a:r>
            <a:rPr lang="sr-Cyrl-CS" dirty="0" smtClean="0"/>
            <a:t>Јасно дефинисани и операционализовани циљеви и исходи образовања</a:t>
          </a:r>
          <a:endParaRPr lang="sr-Latn-CS" dirty="0"/>
        </a:p>
      </dgm:t>
    </dgm:pt>
    <dgm:pt modelId="{82CF7321-42EB-4A00-874A-8527C1FF9257}" type="parTrans" cxnId="{B62AF153-6FEF-42FF-9FFC-BED844B74F50}">
      <dgm:prSet/>
      <dgm:spPr/>
      <dgm:t>
        <a:bodyPr/>
        <a:lstStyle/>
        <a:p>
          <a:endParaRPr lang="sr-Latn-CS"/>
        </a:p>
      </dgm:t>
    </dgm:pt>
    <dgm:pt modelId="{C6CD8510-9272-49A2-9974-2114ABB36905}" type="sibTrans" cxnId="{B62AF153-6FEF-42FF-9FFC-BED844B74F50}">
      <dgm:prSet/>
      <dgm:spPr/>
      <dgm:t>
        <a:bodyPr/>
        <a:lstStyle/>
        <a:p>
          <a:endParaRPr lang="sr-Latn-CS"/>
        </a:p>
      </dgm:t>
    </dgm:pt>
    <dgm:pt modelId="{15FF6D28-0F29-4230-AD4F-0B1171685EDD}">
      <dgm:prSet phldrT="[Text]"/>
      <dgm:spPr/>
      <dgm:t>
        <a:bodyPr/>
        <a:lstStyle/>
        <a:p>
          <a:r>
            <a:rPr lang="sr-Cyrl-CS" dirty="0" smtClean="0"/>
            <a:t>Настава која је усмерена на активности и ученика и наставника</a:t>
          </a:r>
          <a:endParaRPr lang="sr-Latn-CS" dirty="0"/>
        </a:p>
      </dgm:t>
    </dgm:pt>
    <dgm:pt modelId="{611DA708-5E9F-41A6-B3E4-BEF6486450C8}" type="parTrans" cxnId="{EAD0E1EC-2CCB-478D-B3D5-CE605C6994A8}">
      <dgm:prSet/>
      <dgm:spPr/>
      <dgm:t>
        <a:bodyPr/>
        <a:lstStyle/>
        <a:p>
          <a:endParaRPr lang="sr-Latn-CS"/>
        </a:p>
      </dgm:t>
    </dgm:pt>
    <dgm:pt modelId="{B7A2EFFE-960B-4140-8618-098112C38BFD}" type="sibTrans" cxnId="{EAD0E1EC-2CCB-478D-B3D5-CE605C6994A8}">
      <dgm:prSet/>
      <dgm:spPr/>
      <dgm:t>
        <a:bodyPr/>
        <a:lstStyle/>
        <a:p>
          <a:endParaRPr lang="sr-Latn-CS"/>
        </a:p>
      </dgm:t>
    </dgm:pt>
    <dgm:pt modelId="{86A7927D-B036-4730-B98C-235F2851FD8A}">
      <dgm:prSet phldrT="[Text]"/>
      <dgm:spPr/>
      <dgm:t>
        <a:bodyPr/>
        <a:lstStyle/>
        <a:p>
          <a:r>
            <a:rPr lang="sr-Cyrl-CS" dirty="0" smtClean="0"/>
            <a:t>Повећана аутономија школе и наставника</a:t>
          </a:r>
          <a:endParaRPr lang="sr-Latn-CS" dirty="0"/>
        </a:p>
      </dgm:t>
    </dgm:pt>
    <dgm:pt modelId="{6DC7FFEE-6707-4794-A200-DA0BC713D6E7}" type="parTrans" cxnId="{5DEAFB8B-E6D7-4376-A112-D321039C9A32}">
      <dgm:prSet/>
      <dgm:spPr/>
      <dgm:t>
        <a:bodyPr/>
        <a:lstStyle/>
        <a:p>
          <a:endParaRPr lang="sr-Latn-CS"/>
        </a:p>
      </dgm:t>
    </dgm:pt>
    <dgm:pt modelId="{9118A6B7-FCDA-4AC0-B63F-9E2ADD9AF7DB}" type="sibTrans" cxnId="{5DEAFB8B-E6D7-4376-A112-D321039C9A32}">
      <dgm:prSet/>
      <dgm:spPr/>
      <dgm:t>
        <a:bodyPr/>
        <a:lstStyle/>
        <a:p>
          <a:endParaRPr lang="sr-Latn-CS"/>
        </a:p>
      </dgm:t>
    </dgm:pt>
    <dgm:pt modelId="{3F8A348F-303A-4A5F-8846-F542D3D4082B}">
      <dgm:prSet phldrT="[Text]"/>
      <dgm:spPr/>
      <dgm:t>
        <a:bodyPr/>
        <a:lstStyle/>
        <a:p>
          <a:r>
            <a:rPr lang="sr-Cyrl-CS" dirty="0" smtClean="0"/>
            <a:t>Праћење и вредновање степена остварености дефинисаних исхода образовања</a:t>
          </a:r>
          <a:endParaRPr lang="sr-Latn-CS" dirty="0"/>
        </a:p>
      </dgm:t>
    </dgm:pt>
    <dgm:pt modelId="{28C4BC76-3815-49E0-A258-FC0BFBB91335}" type="parTrans" cxnId="{E87B9029-A975-4E75-B0F5-00371A67856A}">
      <dgm:prSet/>
      <dgm:spPr/>
      <dgm:t>
        <a:bodyPr/>
        <a:lstStyle/>
        <a:p>
          <a:endParaRPr lang="sr-Latn-CS"/>
        </a:p>
      </dgm:t>
    </dgm:pt>
    <dgm:pt modelId="{A301C377-FBFD-4AE9-A271-46DBAF614A66}" type="sibTrans" cxnId="{E87B9029-A975-4E75-B0F5-00371A67856A}">
      <dgm:prSet/>
      <dgm:spPr/>
      <dgm:t>
        <a:bodyPr/>
        <a:lstStyle/>
        <a:p>
          <a:endParaRPr lang="sr-Latn-CS"/>
        </a:p>
      </dgm:t>
    </dgm:pt>
    <dgm:pt modelId="{5ACEB269-7EBC-46EC-B1C2-66ABC238B0EE}" type="pres">
      <dgm:prSet presAssocID="{A74A17E3-2CD8-49B5-B787-BBAF6CA01630}" presName="diagram" presStyleCnt="0">
        <dgm:presLayoutVars>
          <dgm:dir/>
          <dgm:resizeHandles val="exact"/>
        </dgm:presLayoutVars>
      </dgm:prSet>
      <dgm:spPr/>
      <dgm:t>
        <a:bodyPr/>
        <a:lstStyle/>
        <a:p>
          <a:endParaRPr lang="sr-Latn-CS"/>
        </a:p>
      </dgm:t>
    </dgm:pt>
    <dgm:pt modelId="{D681BFCC-CF52-4356-B9D3-755FD164D278}" type="pres">
      <dgm:prSet presAssocID="{40DEF7AA-1B91-46B7-85B2-621466FD0599}" presName="node" presStyleLbl="node1" presStyleIdx="0" presStyleCnt="5">
        <dgm:presLayoutVars>
          <dgm:bulletEnabled val="1"/>
        </dgm:presLayoutVars>
      </dgm:prSet>
      <dgm:spPr/>
      <dgm:t>
        <a:bodyPr/>
        <a:lstStyle/>
        <a:p>
          <a:endParaRPr lang="sr-Latn-CS"/>
        </a:p>
      </dgm:t>
    </dgm:pt>
    <dgm:pt modelId="{D2404B7F-1335-4106-8C3D-EF4526E7B65F}" type="pres">
      <dgm:prSet presAssocID="{F563EEAD-44CC-4E26-8986-FF2B388E1E64}" presName="sibTrans" presStyleCnt="0"/>
      <dgm:spPr/>
    </dgm:pt>
    <dgm:pt modelId="{69FB712A-C61B-4077-845E-CD38B8B7DBBA}" type="pres">
      <dgm:prSet presAssocID="{D3237BD6-16DE-49A6-9FB6-98891B64CFCF}" presName="node" presStyleLbl="node1" presStyleIdx="1" presStyleCnt="5">
        <dgm:presLayoutVars>
          <dgm:bulletEnabled val="1"/>
        </dgm:presLayoutVars>
      </dgm:prSet>
      <dgm:spPr/>
      <dgm:t>
        <a:bodyPr/>
        <a:lstStyle/>
        <a:p>
          <a:endParaRPr lang="sr-Latn-CS"/>
        </a:p>
      </dgm:t>
    </dgm:pt>
    <dgm:pt modelId="{5EDC803B-F61E-467B-9BFF-C6DACCC1E05F}" type="pres">
      <dgm:prSet presAssocID="{C6CD8510-9272-49A2-9974-2114ABB36905}" presName="sibTrans" presStyleCnt="0"/>
      <dgm:spPr/>
    </dgm:pt>
    <dgm:pt modelId="{33BF6082-F598-4D65-B7AE-B3BB6B96FBF8}" type="pres">
      <dgm:prSet presAssocID="{15FF6D28-0F29-4230-AD4F-0B1171685EDD}" presName="node" presStyleLbl="node1" presStyleIdx="2" presStyleCnt="5">
        <dgm:presLayoutVars>
          <dgm:bulletEnabled val="1"/>
        </dgm:presLayoutVars>
      </dgm:prSet>
      <dgm:spPr/>
      <dgm:t>
        <a:bodyPr/>
        <a:lstStyle/>
        <a:p>
          <a:endParaRPr lang="sr-Latn-CS"/>
        </a:p>
      </dgm:t>
    </dgm:pt>
    <dgm:pt modelId="{A82B9676-5447-4669-A783-D9FAAAB3F58C}" type="pres">
      <dgm:prSet presAssocID="{B7A2EFFE-960B-4140-8618-098112C38BFD}" presName="sibTrans" presStyleCnt="0"/>
      <dgm:spPr/>
    </dgm:pt>
    <dgm:pt modelId="{83DB54E2-CBD7-4360-91D6-8821848F0F57}" type="pres">
      <dgm:prSet presAssocID="{86A7927D-B036-4730-B98C-235F2851FD8A}" presName="node" presStyleLbl="node1" presStyleIdx="3" presStyleCnt="5">
        <dgm:presLayoutVars>
          <dgm:bulletEnabled val="1"/>
        </dgm:presLayoutVars>
      </dgm:prSet>
      <dgm:spPr/>
      <dgm:t>
        <a:bodyPr/>
        <a:lstStyle/>
        <a:p>
          <a:endParaRPr lang="sr-Latn-CS"/>
        </a:p>
      </dgm:t>
    </dgm:pt>
    <dgm:pt modelId="{9DDFB3E5-7F93-4AA7-B275-C4968059FDE2}" type="pres">
      <dgm:prSet presAssocID="{9118A6B7-FCDA-4AC0-B63F-9E2ADD9AF7DB}" presName="sibTrans" presStyleCnt="0"/>
      <dgm:spPr/>
    </dgm:pt>
    <dgm:pt modelId="{AC5FD097-4CE5-4542-B10B-B271F0AED489}" type="pres">
      <dgm:prSet presAssocID="{3F8A348F-303A-4A5F-8846-F542D3D4082B}" presName="node" presStyleLbl="node1" presStyleIdx="4" presStyleCnt="5">
        <dgm:presLayoutVars>
          <dgm:bulletEnabled val="1"/>
        </dgm:presLayoutVars>
      </dgm:prSet>
      <dgm:spPr/>
      <dgm:t>
        <a:bodyPr/>
        <a:lstStyle/>
        <a:p>
          <a:endParaRPr lang="sr-Latn-CS"/>
        </a:p>
      </dgm:t>
    </dgm:pt>
  </dgm:ptLst>
  <dgm:cxnLst>
    <dgm:cxn modelId="{5DEAFB8B-E6D7-4376-A112-D321039C9A32}" srcId="{A74A17E3-2CD8-49B5-B787-BBAF6CA01630}" destId="{86A7927D-B036-4730-B98C-235F2851FD8A}" srcOrd="3" destOrd="0" parTransId="{6DC7FFEE-6707-4794-A200-DA0BC713D6E7}" sibTransId="{9118A6B7-FCDA-4AC0-B63F-9E2ADD9AF7DB}"/>
    <dgm:cxn modelId="{2C8A7024-0C88-4419-AC21-632E25C10C8A}" type="presOf" srcId="{86A7927D-B036-4730-B98C-235F2851FD8A}" destId="{83DB54E2-CBD7-4360-91D6-8821848F0F57}" srcOrd="0" destOrd="0" presId="urn:microsoft.com/office/officeart/2005/8/layout/default#1"/>
    <dgm:cxn modelId="{29A582CC-61FD-4B2D-912D-E23D606E6422}" type="presOf" srcId="{A74A17E3-2CD8-49B5-B787-BBAF6CA01630}" destId="{5ACEB269-7EBC-46EC-B1C2-66ABC238B0EE}" srcOrd="0" destOrd="0" presId="urn:microsoft.com/office/officeart/2005/8/layout/default#1"/>
    <dgm:cxn modelId="{8357D74B-0C34-4A1D-A183-CE208B2EEE49}" type="presOf" srcId="{3F8A348F-303A-4A5F-8846-F542D3D4082B}" destId="{AC5FD097-4CE5-4542-B10B-B271F0AED489}" srcOrd="0" destOrd="0" presId="urn:microsoft.com/office/officeart/2005/8/layout/default#1"/>
    <dgm:cxn modelId="{04C95F2B-B82E-4644-85AF-CB73AFB19D56}" type="presOf" srcId="{D3237BD6-16DE-49A6-9FB6-98891B64CFCF}" destId="{69FB712A-C61B-4077-845E-CD38B8B7DBBA}" srcOrd="0" destOrd="0" presId="urn:microsoft.com/office/officeart/2005/8/layout/default#1"/>
    <dgm:cxn modelId="{E87B9029-A975-4E75-B0F5-00371A67856A}" srcId="{A74A17E3-2CD8-49B5-B787-BBAF6CA01630}" destId="{3F8A348F-303A-4A5F-8846-F542D3D4082B}" srcOrd="4" destOrd="0" parTransId="{28C4BC76-3815-49E0-A258-FC0BFBB91335}" sibTransId="{A301C377-FBFD-4AE9-A271-46DBAF614A66}"/>
    <dgm:cxn modelId="{27E69208-7B66-4A18-B18E-4379EB445B02}" srcId="{A74A17E3-2CD8-49B5-B787-BBAF6CA01630}" destId="{40DEF7AA-1B91-46B7-85B2-621466FD0599}" srcOrd="0" destOrd="0" parTransId="{72A5789B-F08D-490E-AB7B-58D823FDD8C2}" sibTransId="{F563EEAD-44CC-4E26-8986-FF2B388E1E64}"/>
    <dgm:cxn modelId="{B62AF153-6FEF-42FF-9FFC-BED844B74F50}" srcId="{A74A17E3-2CD8-49B5-B787-BBAF6CA01630}" destId="{D3237BD6-16DE-49A6-9FB6-98891B64CFCF}" srcOrd="1" destOrd="0" parTransId="{82CF7321-42EB-4A00-874A-8527C1FF9257}" sibTransId="{C6CD8510-9272-49A2-9974-2114ABB36905}"/>
    <dgm:cxn modelId="{341C5AAE-E081-42F2-B983-F4A6CDC9FB56}" type="presOf" srcId="{40DEF7AA-1B91-46B7-85B2-621466FD0599}" destId="{D681BFCC-CF52-4356-B9D3-755FD164D278}" srcOrd="0" destOrd="0" presId="urn:microsoft.com/office/officeart/2005/8/layout/default#1"/>
    <dgm:cxn modelId="{EAD0E1EC-2CCB-478D-B3D5-CE605C6994A8}" srcId="{A74A17E3-2CD8-49B5-B787-BBAF6CA01630}" destId="{15FF6D28-0F29-4230-AD4F-0B1171685EDD}" srcOrd="2" destOrd="0" parTransId="{611DA708-5E9F-41A6-B3E4-BEF6486450C8}" sibTransId="{B7A2EFFE-960B-4140-8618-098112C38BFD}"/>
    <dgm:cxn modelId="{BA053A75-ED5E-4BC3-BF11-0EA641A295D9}" type="presOf" srcId="{15FF6D28-0F29-4230-AD4F-0B1171685EDD}" destId="{33BF6082-F598-4D65-B7AE-B3BB6B96FBF8}" srcOrd="0" destOrd="0" presId="urn:microsoft.com/office/officeart/2005/8/layout/default#1"/>
    <dgm:cxn modelId="{08A6DADE-53FA-4F83-8688-05F492A2243B}" type="presParOf" srcId="{5ACEB269-7EBC-46EC-B1C2-66ABC238B0EE}" destId="{D681BFCC-CF52-4356-B9D3-755FD164D278}" srcOrd="0" destOrd="0" presId="urn:microsoft.com/office/officeart/2005/8/layout/default#1"/>
    <dgm:cxn modelId="{FD14CCBE-5411-4BC0-A278-983C82616A87}" type="presParOf" srcId="{5ACEB269-7EBC-46EC-B1C2-66ABC238B0EE}" destId="{D2404B7F-1335-4106-8C3D-EF4526E7B65F}" srcOrd="1" destOrd="0" presId="urn:microsoft.com/office/officeart/2005/8/layout/default#1"/>
    <dgm:cxn modelId="{008CCFC4-8767-4A44-95EC-BDC819B4EA91}" type="presParOf" srcId="{5ACEB269-7EBC-46EC-B1C2-66ABC238B0EE}" destId="{69FB712A-C61B-4077-845E-CD38B8B7DBBA}" srcOrd="2" destOrd="0" presId="urn:microsoft.com/office/officeart/2005/8/layout/default#1"/>
    <dgm:cxn modelId="{755656FB-F4EB-47FE-97C3-377B48B42C07}" type="presParOf" srcId="{5ACEB269-7EBC-46EC-B1C2-66ABC238B0EE}" destId="{5EDC803B-F61E-467B-9BFF-C6DACCC1E05F}" srcOrd="3" destOrd="0" presId="urn:microsoft.com/office/officeart/2005/8/layout/default#1"/>
    <dgm:cxn modelId="{B94E3043-DAB3-45E5-9DBA-5AE0B0A05D79}" type="presParOf" srcId="{5ACEB269-7EBC-46EC-B1C2-66ABC238B0EE}" destId="{33BF6082-F598-4D65-B7AE-B3BB6B96FBF8}" srcOrd="4" destOrd="0" presId="urn:microsoft.com/office/officeart/2005/8/layout/default#1"/>
    <dgm:cxn modelId="{0B3BC8FB-158B-49D1-8BC7-6EC66F9F5264}" type="presParOf" srcId="{5ACEB269-7EBC-46EC-B1C2-66ABC238B0EE}" destId="{A82B9676-5447-4669-A783-D9FAAAB3F58C}" srcOrd="5" destOrd="0" presId="urn:microsoft.com/office/officeart/2005/8/layout/default#1"/>
    <dgm:cxn modelId="{5A0CADAF-FE44-444D-841A-01592B52B842}" type="presParOf" srcId="{5ACEB269-7EBC-46EC-B1C2-66ABC238B0EE}" destId="{83DB54E2-CBD7-4360-91D6-8821848F0F57}" srcOrd="6" destOrd="0" presId="urn:microsoft.com/office/officeart/2005/8/layout/default#1"/>
    <dgm:cxn modelId="{D200A2BD-6028-4259-9958-A907B15DDCB8}" type="presParOf" srcId="{5ACEB269-7EBC-46EC-B1C2-66ABC238B0EE}" destId="{9DDFB3E5-7F93-4AA7-B275-C4968059FDE2}" srcOrd="7" destOrd="0" presId="urn:microsoft.com/office/officeart/2005/8/layout/default#1"/>
    <dgm:cxn modelId="{D6B377F5-7420-42D4-9AAD-699E33A97954}" type="presParOf" srcId="{5ACEB269-7EBC-46EC-B1C2-66ABC238B0EE}" destId="{AC5FD097-4CE5-4542-B10B-B271F0AED489}" srcOrd="8"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FDDB4A6-25D8-44DF-A7B3-10D508482933}" type="doc">
      <dgm:prSet loTypeId="urn:microsoft.com/office/officeart/2005/8/layout/default#2" loCatId="list" qsTypeId="urn:microsoft.com/office/officeart/2005/8/quickstyle/simple1" qsCatId="simple" csTypeId="urn:microsoft.com/office/officeart/2005/8/colors/accent1_2" csCatId="accent1" phldr="1"/>
      <dgm:spPr/>
      <dgm:t>
        <a:bodyPr/>
        <a:lstStyle/>
        <a:p>
          <a:endParaRPr lang="sr-Latn-CS"/>
        </a:p>
      </dgm:t>
    </dgm:pt>
    <dgm:pt modelId="{66A2FCD2-41BC-4F3C-B25E-232F99444E52}">
      <dgm:prSet phldrT="[Text]"/>
      <dgm:spPr/>
      <dgm:t>
        <a:bodyPr/>
        <a:lstStyle/>
        <a:p>
          <a:r>
            <a:rPr lang="sr-Cyrl-CS" dirty="0" smtClean="0"/>
            <a:t>Процес учења се потискује у други план</a:t>
          </a:r>
          <a:endParaRPr lang="sr-Latn-CS" dirty="0"/>
        </a:p>
      </dgm:t>
    </dgm:pt>
    <dgm:pt modelId="{6C9F83FD-89FB-4834-A06A-59459D37AEA9}" type="parTrans" cxnId="{65C9B230-5391-4DBE-A189-363F7058E430}">
      <dgm:prSet/>
      <dgm:spPr/>
      <dgm:t>
        <a:bodyPr/>
        <a:lstStyle/>
        <a:p>
          <a:endParaRPr lang="sr-Latn-CS"/>
        </a:p>
      </dgm:t>
    </dgm:pt>
    <dgm:pt modelId="{405B0C2C-FD7C-46AC-B9A3-233A4A511CC3}" type="sibTrans" cxnId="{65C9B230-5391-4DBE-A189-363F7058E430}">
      <dgm:prSet/>
      <dgm:spPr/>
      <dgm:t>
        <a:bodyPr/>
        <a:lstStyle/>
        <a:p>
          <a:endParaRPr lang="sr-Latn-CS"/>
        </a:p>
      </dgm:t>
    </dgm:pt>
    <dgm:pt modelId="{CDF23A4D-1F18-4750-9358-62FF0072D0DA}">
      <dgm:prSet phldrT="[Text]"/>
      <dgm:spPr/>
      <dgm:t>
        <a:bodyPr/>
        <a:lstStyle/>
        <a:p>
          <a:r>
            <a:rPr lang="sr-Cyrl-CS" dirty="0" smtClean="0"/>
            <a:t>Рад наставника се процењује у односу на постигнуте резултате</a:t>
          </a:r>
          <a:endParaRPr lang="sr-Latn-CS" dirty="0"/>
        </a:p>
      </dgm:t>
    </dgm:pt>
    <dgm:pt modelId="{FD8B1ABC-12A7-4DF0-AE67-69CC467187B9}" type="parTrans" cxnId="{BA69390A-4F3A-4490-A169-8855630B3AE9}">
      <dgm:prSet/>
      <dgm:spPr/>
      <dgm:t>
        <a:bodyPr/>
        <a:lstStyle/>
        <a:p>
          <a:endParaRPr lang="sr-Latn-CS"/>
        </a:p>
      </dgm:t>
    </dgm:pt>
    <dgm:pt modelId="{0C6762F0-A96F-4801-8898-0429F5CE6063}" type="sibTrans" cxnId="{BA69390A-4F3A-4490-A169-8855630B3AE9}">
      <dgm:prSet/>
      <dgm:spPr/>
      <dgm:t>
        <a:bodyPr/>
        <a:lstStyle/>
        <a:p>
          <a:endParaRPr lang="sr-Latn-CS"/>
        </a:p>
      </dgm:t>
    </dgm:pt>
    <dgm:pt modelId="{493A7486-8DC2-4876-BD9B-34C65CA151C5}">
      <dgm:prSet phldrT="[Text]"/>
      <dgm:spPr/>
      <dgm:t>
        <a:bodyPr/>
        <a:lstStyle/>
        <a:p>
          <a:r>
            <a:rPr lang="sr-Cyrl-CS" dirty="0" smtClean="0"/>
            <a:t>Евалуација обухвата углавном декларативна знања</a:t>
          </a:r>
          <a:endParaRPr lang="sr-Latn-CS" dirty="0"/>
        </a:p>
      </dgm:t>
    </dgm:pt>
    <dgm:pt modelId="{CB982FDC-C5F6-416A-87BE-97B7900CA014}" type="parTrans" cxnId="{A398DB53-D652-4AAC-9827-73D159E9B655}">
      <dgm:prSet/>
      <dgm:spPr/>
      <dgm:t>
        <a:bodyPr/>
        <a:lstStyle/>
        <a:p>
          <a:endParaRPr lang="sr-Latn-CS"/>
        </a:p>
      </dgm:t>
    </dgm:pt>
    <dgm:pt modelId="{A83C80B7-0B6E-4EB4-A1E5-1F36BF1A51FF}" type="sibTrans" cxnId="{A398DB53-D652-4AAC-9827-73D159E9B655}">
      <dgm:prSet/>
      <dgm:spPr/>
      <dgm:t>
        <a:bodyPr/>
        <a:lstStyle/>
        <a:p>
          <a:endParaRPr lang="sr-Latn-CS"/>
        </a:p>
      </dgm:t>
    </dgm:pt>
    <dgm:pt modelId="{47DA1430-11DA-4608-818C-F7E61EA7F012}">
      <dgm:prSet phldrT="[Text]"/>
      <dgm:spPr/>
      <dgm:t>
        <a:bodyPr/>
        <a:lstStyle/>
        <a:p>
          <a:r>
            <a:rPr lang="sr-Cyrl-CS" dirty="0" smtClean="0"/>
            <a:t>Да ли наставници заиста реализују наставу усмерену ка циљевима?</a:t>
          </a:r>
          <a:endParaRPr lang="sr-Latn-CS" dirty="0"/>
        </a:p>
      </dgm:t>
    </dgm:pt>
    <dgm:pt modelId="{F0DDA08B-61EB-4E3E-97E7-7E3A1E1EC3F7}" type="parTrans" cxnId="{09F70F38-B717-4F4A-ADCA-1914DA1C3321}">
      <dgm:prSet/>
      <dgm:spPr/>
      <dgm:t>
        <a:bodyPr/>
        <a:lstStyle/>
        <a:p>
          <a:endParaRPr lang="sr-Latn-CS"/>
        </a:p>
      </dgm:t>
    </dgm:pt>
    <dgm:pt modelId="{9C3C485C-7AFD-4D69-B907-AAAB5139F2F6}" type="sibTrans" cxnId="{09F70F38-B717-4F4A-ADCA-1914DA1C3321}">
      <dgm:prSet/>
      <dgm:spPr/>
      <dgm:t>
        <a:bodyPr/>
        <a:lstStyle/>
        <a:p>
          <a:endParaRPr lang="sr-Latn-CS"/>
        </a:p>
      </dgm:t>
    </dgm:pt>
    <dgm:pt modelId="{9A82B033-96F4-4701-9BF4-F3B814BAFF9E}">
      <dgm:prSet phldrT="[Text]"/>
      <dgm:spPr/>
      <dgm:t>
        <a:bodyPr/>
        <a:lstStyle/>
        <a:p>
          <a:r>
            <a:rPr lang="sr-Cyrl-CS" dirty="0" smtClean="0"/>
            <a:t>Појава непредвиђених резултата</a:t>
          </a:r>
          <a:endParaRPr lang="sr-Latn-CS" dirty="0"/>
        </a:p>
      </dgm:t>
    </dgm:pt>
    <dgm:pt modelId="{73341BE7-B18A-47EC-9315-ACE3FF5DEFD4}" type="parTrans" cxnId="{7CB8E644-3B8C-4AB3-8DBA-941E682E0DCC}">
      <dgm:prSet/>
      <dgm:spPr/>
      <dgm:t>
        <a:bodyPr/>
        <a:lstStyle/>
        <a:p>
          <a:endParaRPr lang="sr-Latn-CS"/>
        </a:p>
      </dgm:t>
    </dgm:pt>
    <dgm:pt modelId="{68C79CE3-8EC2-4C0B-9172-3D7E94969FA9}" type="sibTrans" cxnId="{7CB8E644-3B8C-4AB3-8DBA-941E682E0DCC}">
      <dgm:prSet/>
      <dgm:spPr/>
      <dgm:t>
        <a:bodyPr/>
        <a:lstStyle/>
        <a:p>
          <a:endParaRPr lang="sr-Latn-CS"/>
        </a:p>
      </dgm:t>
    </dgm:pt>
    <dgm:pt modelId="{7662B549-C44F-4FB5-AA98-07F42BAF2CCB}" type="pres">
      <dgm:prSet presAssocID="{5FDDB4A6-25D8-44DF-A7B3-10D508482933}" presName="diagram" presStyleCnt="0">
        <dgm:presLayoutVars>
          <dgm:dir/>
          <dgm:resizeHandles val="exact"/>
        </dgm:presLayoutVars>
      </dgm:prSet>
      <dgm:spPr/>
      <dgm:t>
        <a:bodyPr/>
        <a:lstStyle/>
        <a:p>
          <a:endParaRPr lang="sr-Latn-CS"/>
        </a:p>
      </dgm:t>
    </dgm:pt>
    <dgm:pt modelId="{204398B3-AB22-4EA8-9AAF-F1BB6897EA4D}" type="pres">
      <dgm:prSet presAssocID="{66A2FCD2-41BC-4F3C-B25E-232F99444E52}" presName="node" presStyleLbl="node1" presStyleIdx="0" presStyleCnt="5">
        <dgm:presLayoutVars>
          <dgm:bulletEnabled val="1"/>
        </dgm:presLayoutVars>
      </dgm:prSet>
      <dgm:spPr/>
      <dgm:t>
        <a:bodyPr/>
        <a:lstStyle/>
        <a:p>
          <a:endParaRPr lang="sr-Latn-CS"/>
        </a:p>
      </dgm:t>
    </dgm:pt>
    <dgm:pt modelId="{CB770C22-C62F-4A09-84F7-2C32D266399E}" type="pres">
      <dgm:prSet presAssocID="{405B0C2C-FD7C-46AC-B9A3-233A4A511CC3}" presName="sibTrans" presStyleCnt="0"/>
      <dgm:spPr/>
    </dgm:pt>
    <dgm:pt modelId="{95918430-2AC0-4EFA-AF2E-1DA7A6F05349}" type="pres">
      <dgm:prSet presAssocID="{CDF23A4D-1F18-4750-9358-62FF0072D0DA}" presName="node" presStyleLbl="node1" presStyleIdx="1" presStyleCnt="5">
        <dgm:presLayoutVars>
          <dgm:bulletEnabled val="1"/>
        </dgm:presLayoutVars>
      </dgm:prSet>
      <dgm:spPr/>
      <dgm:t>
        <a:bodyPr/>
        <a:lstStyle/>
        <a:p>
          <a:endParaRPr lang="sr-Latn-CS"/>
        </a:p>
      </dgm:t>
    </dgm:pt>
    <dgm:pt modelId="{27D0E779-4069-468D-A606-F4E61BCC8D1E}" type="pres">
      <dgm:prSet presAssocID="{0C6762F0-A96F-4801-8898-0429F5CE6063}" presName="sibTrans" presStyleCnt="0"/>
      <dgm:spPr/>
    </dgm:pt>
    <dgm:pt modelId="{2FBE7D1F-E0E5-4B91-8635-C044A76CE4E6}" type="pres">
      <dgm:prSet presAssocID="{493A7486-8DC2-4876-BD9B-34C65CA151C5}" presName="node" presStyleLbl="node1" presStyleIdx="2" presStyleCnt="5">
        <dgm:presLayoutVars>
          <dgm:bulletEnabled val="1"/>
        </dgm:presLayoutVars>
      </dgm:prSet>
      <dgm:spPr/>
      <dgm:t>
        <a:bodyPr/>
        <a:lstStyle/>
        <a:p>
          <a:endParaRPr lang="sr-Latn-CS"/>
        </a:p>
      </dgm:t>
    </dgm:pt>
    <dgm:pt modelId="{66182570-727B-4A35-A60F-885C018AB79A}" type="pres">
      <dgm:prSet presAssocID="{A83C80B7-0B6E-4EB4-A1E5-1F36BF1A51FF}" presName="sibTrans" presStyleCnt="0"/>
      <dgm:spPr/>
    </dgm:pt>
    <dgm:pt modelId="{20C1B4A2-2E43-4D94-91EC-6642F624D7C3}" type="pres">
      <dgm:prSet presAssocID="{47DA1430-11DA-4608-818C-F7E61EA7F012}" presName="node" presStyleLbl="node1" presStyleIdx="3" presStyleCnt="5">
        <dgm:presLayoutVars>
          <dgm:bulletEnabled val="1"/>
        </dgm:presLayoutVars>
      </dgm:prSet>
      <dgm:spPr/>
      <dgm:t>
        <a:bodyPr/>
        <a:lstStyle/>
        <a:p>
          <a:endParaRPr lang="sr-Latn-CS"/>
        </a:p>
      </dgm:t>
    </dgm:pt>
    <dgm:pt modelId="{8B064578-C0FB-46AB-A49A-A025D0F8721F}" type="pres">
      <dgm:prSet presAssocID="{9C3C485C-7AFD-4D69-B907-AAAB5139F2F6}" presName="sibTrans" presStyleCnt="0"/>
      <dgm:spPr/>
    </dgm:pt>
    <dgm:pt modelId="{2B623ECE-8490-40EA-A036-68B39DEEB1A6}" type="pres">
      <dgm:prSet presAssocID="{9A82B033-96F4-4701-9BF4-F3B814BAFF9E}" presName="node" presStyleLbl="node1" presStyleIdx="4" presStyleCnt="5">
        <dgm:presLayoutVars>
          <dgm:bulletEnabled val="1"/>
        </dgm:presLayoutVars>
      </dgm:prSet>
      <dgm:spPr/>
      <dgm:t>
        <a:bodyPr/>
        <a:lstStyle/>
        <a:p>
          <a:endParaRPr lang="sr-Latn-CS"/>
        </a:p>
      </dgm:t>
    </dgm:pt>
  </dgm:ptLst>
  <dgm:cxnLst>
    <dgm:cxn modelId="{904E4A63-E601-4B85-8932-656E6083BD31}" type="presOf" srcId="{493A7486-8DC2-4876-BD9B-34C65CA151C5}" destId="{2FBE7D1F-E0E5-4B91-8635-C044A76CE4E6}" srcOrd="0" destOrd="0" presId="urn:microsoft.com/office/officeart/2005/8/layout/default#2"/>
    <dgm:cxn modelId="{A26411AE-8AD1-4DF7-B041-3C76EAAC8DA9}" type="presOf" srcId="{47DA1430-11DA-4608-818C-F7E61EA7F012}" destId="{20C1B4A2-2E43-4D94-91EC-6642F624D7C3}" srcOrd="0" destOrd="0" presId="urn:microsoft.com/office/officeart/2005/8/layout/default#2"/>
    <dgm:cxn modelId="{16D7CC81-5F51-4BCE-AC3E-3CCD0C576A87}" type="presOf" srcId="{5FDDB4A6-25D8-44DF-A7B3-10D508482933}" destId="{7662B549-C44F-4FB5-AA98-07F42BAF2CCB}" srcOrd="0" destOrd="0" presId="urn:microsoft.com/office/officeart/2005/8/layout/default#2"/>
    <dgm:cxn modelId="{718688E5-24BD-408C-8A52-6D0D15CC5352}" type="presOf" srcId="{66A2FCD2-41BC-4F3C-B25E-232F99444E52}" destId="{204398B3-AB22-4EA8-9AAF-F1BB6897EA4D}" srcOrd="0" destOrd="0" presId="urn:microsoft.com/office/officeart/2005/8/layout/default#2"/>
    <dgm:cxn modelId="{A398DB53-D652-4AAC-9827-73D159E9B655}" srcId="{5FDDB4A6-25D8-44DF-A7B3-10D508482933}" destId="{493A7486-8DC2-4876-BD9B-34C65CA151C5}" srcOrd="2" destOrd="0" parTransId="{CB982FDC-C5F6-416A-87BE-97B7900CA014}" sibTransId="{A83C80B7-0B6E-4EB4-A1E5-1F36BF1A51FF}"/>
    <dgm:cxn modelId="{BA69390A-4F3A-4490-A169-8855630B3AE9}" srcId="{5FDDB4A6-25D8-44DF-A7B3-10D508482933}" destId="{CDF23A4D-1F18-4750-9358-62FF0072D0DA}" srcOrd="1" destOrd="0" parTransId="{FD8B1ABC-12A7-4DF0-AE67-69CC467187B9}" sibTransId="{0C6762F0-A96F-4801-8898-0429F5CE6063}"/>
    <dgm:cxn modelId="{65C9B230-5391-4DBE-A189-363F7058E430}" srcId="{5FDDB4A6-25D8-44DF-A7B3-10D508482933}" destId="{66A2FCD2-41BC-4F3C-B25E-232F99444E52}" srcOrd="0" destOrd="0" parTransId="{6C9F83FD-89FB-4834-A06A-59459D37AEA9}" sibTransId="{405B0C2C-FD7C-46AC-B9A3-233A4A511CC3}"/>
    <dgm:cxn modelId="{8032CF44-94A9-4131-802E-2FB4ED70458D}" type="presOf" srcId="{9A82B033-96F4-4701-9BF4-F3B814BAFF9E}" destId="{2B623ECE-8490-40EA-A036-68B39DEEB1A6}" srcOrd="0" destOrd="0" presId="urn:microsoft.com/office/officeart/2005/8/layout/default#2"/>
    <dgm:cxn modelId="{337E73AB-5622-4D02-82CE-C32A39565EBE}" type="presOf" srcId="{CDF23A4D-1F18-4750-9358-62FF0072D0DA}" destId="{95918430-2AC0-4EFA-AF2E-1DA7A6F05349}" srcOrd="0" destOrd="0" presId="urn:microsoft.com/office/officeart/2005/8/layout/default#2"/>
    <dgm:cxn modelId="{09F70F38-B717-4F4A-ADCA-1914DA1C3321}" srcId="{5FDDB4A6-25D8-44DF-A7B3-10D508482933}" destId="{47DA1430-11DA-4608-818C-F7E61EA7F012}" srcOrd="3" destOrd="0" parTransId="{F0DDA08B-61EB-4E3E-97E7-7E3A1E1EC3F7}" sibTransId="{9C3C485C-7AFD-4D69-B907-AAAB5139F2F6}"/>
    <dgm:cxn modelId="{7CB8E644-3B8C-4AB3-8DBA-941E682E0DCC}" srcId="{5FDDB4A6-25D8-44DF-A7B3-10D508482933}" destId="{9A82B033-96F4-4701-9BF4-F3B814BAFF9E}" srcOrd="4" destOrd="0" parTransId="{73341BE7-B18A-47EC-9315-ACE3FF5DEFD4}" sibTransId="{68C79CE3-8EC2-4C0B-9172-3D7E94969FA9}"/>
    <dgm:cxn modelId="{7C43D13E-45F4-47C1-AB82-C620D33E8C17}" type="presParOf" srcId="{7662B549-C44F-4FB5-AA98-07F42BAF2CCB}" destId="{204398B3-AB22-4EA8-9AAF-F1BB6897EA4D}" srcOrd="0" destOrd="0" presId="urn:microsoft.com/office/officeart/2005/8/layout/default#2"/>
    <dgm:cxn modelId="{3BFF45D7-0A80-4916-9FF8-45DE556F8F9D}" type="presParOf" srcId="{7662B549-C44F-4FB5-AA98-07F42BAF2CCB}" destId="{CB770C22-C62F-4A09-84F7-2C32D266399E}" srcOrd="1" destOrd="0" presId="urn:microsoft.com/office/officeart/2005/8/layout/default#2"/>
    <dgm:cxn modelId="{66235803-F651-4E0D-99F6-9CB8F177F06F}" type="presParOf" srcId="{7662B549-C44F-4FB5-AA98-07F42BAF2CCB}" destId="{95918430-2AC0-4EFA-AF2E-1DA7A6F05349}" srcOrd="2" destOrd="0" presId="urn:microsoft.com/office/officeart/2005/8/layout/default#2"/>
    <dgm:cxn modelId="{D16149E5-B93F-4124-9136-354C691CC30D}" type="presParOf" srcId="{7662B549-C44F-4FB5-AA98-07F42BAF2CCB}" destId="{27D0E779-4069-468D-A606-F4E61BCC8D1E}" srcOrd="3" destOrd="0" presId="urn:microsoft.com/office/officeart/2005/8/layout/default#2"/>
    <dgm:cxn modelId="{4CFB96E4-E8EA-40CA-8788-C90819228C84}" type="presParOf" srcId="{7662B549-C44F-4FB5-AA98-07F42BAF2CCB}" destId="{2FBE7D1F-E0E5-4B91-8635-C044A76CE4E6}" srcOrd="4" destOrd="0" presId="urn:microsoft.com/office/officeart/2005/8/layout/default#2"/>
    <dgm:cxn modelId="{1D5F61A2-F572-44F5-945C-B0B434066260}" type="presParOf" srcId="{7662B549-C44F-4FB5-AA98-07F42BAF2CCB}" destId="{66182570-727B-4A35-A60F-885C018AB79A}" srcOrd="5" destOrd="0" presId="urn:microsoft.com/office/officeart/2005/8/layout/default#2"/>
    <dgm:cxn modelId="{AFD4C73D-1BB1-49FA-8A01-24C26D66A322}" type="presParOf" srcId="{7662B549-C44F-4FB5-AA98-07F42BAF2CCB}" destId="{20C1B4A2-2E43-4D94-91EC-6642F624D7C3}" srcOrd="6" destOrd="0" presId="urn:microsoft.com/office/officeart/2005/8/layout/default#2"/>
    <dgm:cxn modelId="{9CEF018D-EE8F-4BC5-B0BD-42B024A96036}" type="presParOf" srcId="{7662B549-C44F-4FB5-AA98-07F42BAF2CCB}" destId="{8B064578-C0FB-46AB-A49A-A025D0F8721F}" srcOrd="7" destOrd="0" presId="urn:microsoft.com/office/officeart/2005/8/layout/default#2"/>
    <dgm:cxn modelId="{A639F554-6D77-4195-B340-D558339BBAA8}" type="presParOf" srcId="{7662B549-C44F-4FB5-AA98-07F42BAF2CCB}" destId="{2B623ECE-8490-40EA-A036-68B39DEEB1A6}" srcOrd="8" destOrd="0" presId="urn:microsoft.com/office/officeart/2005/8/layout/defaul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380FBF4-01D3-43AE-AE51-16FB98C92EA2}"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sr-Latn-CS"/>
        </a:p>
      </dgm:t>
    </dgm:pt>
    <dgm:pt modelId="{11FB28B2-8E8B-47BC-B83E-0C115C28C88C}">
      <dgm:prSet phldrT="[Text]"/>
      <dgm:spPr/>
      <dgm:t>
        <a:bodyPr/>
        <a:lstStyle/>
        <a:p>
          <a:pPr algn="l"/>
          <a:r>
            <a:rPr lang="sr-Cyrl-CS" i="1" dirty="0" smtClean="0"/>
            <a:t>Курикулум схваћен као процес даје окврина упутства за рад и оставља велику слободу у избору и осмишљавању садржаја и начина рада. </a:t>
          </a:r>
          <a:r>
            <a:rPr lang="sr-Cyrl-CS" i="0" dirty="0" smtClean="0"/>
            <a:t>Курикулум се тумачи као континуирана интеракција наставника, ученика и знања.</a:t>
          </a:r>
          <a:endParaRPr lang="sr-Latn-CS" i="1" dirty="0"/>
        </a:p>
      </dgm:t>
    </dgm:pt>
    <dgm:pt modelId="{4792AD2A-18FB-431A-9983-D485377B6C48}" type="parTrans" cxnId="{FFC1FED2-3F47-4876-B2D1-F93385A72FA0}">
      <dgm:prSet/>
      <dgm:spPr/>
      <dgm:t>
        <a:bodyPr/>
        <a:lstStyle/>
        <a:p>
          <a:endParaRPr lang="sr-Latn-CS"/>
        </a:p>
      </dgm:t>
    </dgm:pt>
    <dgm:pt modelId="{B691DE6B-8BCC-4A15-A9F1-A51B981AC49C}" type="sibTrans" cxnId="{FFC1FED2-3F47-4876-B2D1-F93385A72FA0}">
      <dgm:prSet/>
      <dgm:spPr/>
      <dgm:t>
        <a:bodyPr/>
        <a:lstStyle/>
        <a:p>
          <a:endParaRPr lang="sr-Latn-CS"/>
        </a:p>
      </dgm:t>
    </dgm:pt>
    <dgm:pt modelId="{349DDCBA-7150-4177-BA25-69ECBF85CE3F}">
      <dgm:prSet phldrT="[Text]"/>
      <dgm:spPr/>
      <dgm:t>
        <a:bodyPr/>
        <a:lstStyle/>
        <a:p>
          <a:pPr algn="l"/>
          <a:r>
            <a:rPr lang="sr-Cyrl-CS" dirty="0" smtClean="0"/>
            <a:t>Више је оријентисан на методе  (како), него на садржаје рада (шта). Процес учења и активности ученика се стављају у први план.</a:t>
          </a:r>
          <a:endParaRPr lang="sr-Latn-CS" dirty="0"/>
        </a:p>
      </dgm:t>
    </dgm:pt>
    <dgm:pt modelId="{C3B29DE6-27CB-4B92-ADC6-81F18E1BA071}" type="parTrans" cxnId="{F4235ABF-003A-4637-A701-414848C3C375}">
      <dgm:prSet/>
      <dgm:spPr/>
      <dgm:t>
        <a:bodyPr/>
        <a:lstStyle/>
        <a:p>
          <a:endParaRPr lang="sr-Latn-CS"/>
        </a:p>
      </dgm:t>
    </dgm:pt>
    <dgm:pt modelId="{FC2A7CEA-FC5D-485D-970A-0650294EF03F}" type="sibTrans" cxnId="{F4235ABF-003A-4637-A701-414848C3C375}">
      <dgm:prSet/>
      <dgm:spPr/>
      <dgm:t>
        <a:bodyPr/>
        <a:lstStyle/>
        <a:p>
          <a:endParaRPr lang="sr-Latn-CS"/>
        </a:p>
      </dgm:t>
    </dgm:pt>
    <dgm:pt modelId="{A22E1D9D-3C56-4B75-9ED0-291383EEA46A}">
      <dgm:prSet phldrT="[Text]"/>
      <dgm:spPr/>
      <dgm:t>
        <a:bodyPr/>
        <a:lstStyle/>
        <a:p>
          <a:pPr algn="l"/>
          <a:r>
            <a:rPr lang="sr-Cyrl-CS" dirty="0" smtClean="0"/>
            <a:t>Учење се посматра као истраживачки процес који има лично значење за ученика, чиме се развија унутрашња мотивација. У процесу учења нагласак је стављен на процесе сазанавања, а не на усвајање чињеница.</a:t>
          </a:r>
          <a:endParaRPr lang="sr-Latn-CS" dirty="0"/>
        </a:p>
      </dgm:t>
    </dgm:pt>
    <dgm:pt modelId="{862E2B1A-4B36-4D5A-AF7C-99C3794A2FEC}" type="parTrans" cxnId="{58D423BD-C977-4AEA-8593-09B83BAC9672}">
      <dgm:prSet/>
      <dgm:spPr/>
      <dgm:t>
        <a:bodyPr/>
        <a:lstStyle/>
        <a:p>
          <a:endParaRPr lang="sr-Latn-CS"/>
        </a:p>
      </dgm:t>
    </dgm:pt>
    <dgm:pt modelId="{5B1B5864-FE50-4C67-B4BF-9569AE4B16AD}" type="sibTrans" cxnId="{58D423BD-C977-4AEA-8593-09B83BAC9672}">
      <dgm:prSet/>
      <dgm:spPr/>
      <dgm:t>
        <a:bodyPr/>
        <a:lstStyle/>
        <a:p>
          <a:endParaRPr lang="sr-Latn-CS"/>
        </a:p>
      </dgm:t>
    </dgm:pt>
    <dgm:pt modelId="{F4AF5689-D7D6-413C-860C-79A387757EED}">
      <dgm:prSet phldrT="[Text]"/>
      <dgm:spPr/>
      <dgm:t>
        <a:bodyPr/>
        <a:lstStyle/>
        <a:p>
          <a:pPr algn="l"/>
          <a:r>
            <a:rPr lang="sr-Cyrl-CS" dirty="0" smtClean="0"/>
            <a:t>Ученик има активну улогу у конструисању знања. Наглсак је на интеракцији и ученик кроз интеракцију са другим ученицима и наставницима </a:t>
          </a:r>
          <a:r>
            <a:rPr lang="sr-Cyrl-CS" smtClean="0"/>
            <a:t>конструише сопствени </a:t>
          </a:r>
          <a:r>
            <a:rPr lang="sr-Cyrl-CS" dirty="0" smtClean="0"/>
            <a:t>модел реалности.</a:t>
          </a:r>
          <a:endParaRPr lang="sr-Latn-CS" dirty="0"/>
        </a:p>
      </dgm:t>
    </dgm:pt>
    <dgm:pt modelId="{E60E636E-A894-4785-8A94-C0860E7E06BF}" type="parTrans" cxnId="{98B7C2BF-6E55-44D1-ABCD-01D4FE2F1C5E}">
      <dgm:prSet/>
      <dgm:spPr/>
      <dgm:t>
        <a:bodyPr/>
        <a:lstStyle/>
        <a:p>
          <a:endParaRPr lang="sr-Latn-CS"/>
        </a:p>
      </dgm:t>
    </dgm:pt>
    <dgm:pt modelId="{DD87F77A-59A5-4318-82DF-BDB7D72AE22F}" type="sibTrans" cxnId="{98B7C2BF-6E55-44D1-ABCD-01D4FE2F1C5E}">
      <dgm:prSet/>
      <dgm:spPr/>
      <dgm:t>
        <a:bodyPr/>
        <a:lstStyle/>
        <a:p>
          <a:endParaRPr lang="sr-Latn-CS"/>
        </a:p>
      </dgm:t>
    </dgm:pt>
    <dgm:pt modelId="{7966E118-A83B-4688-861A-CEE14B5008C9}" type="pres">
      <dgm:prSet presAssocID="{6380FBF4-01D3-43AE-AE51-16FB98C92EA2}" presName="composite" presStyleCnt="0">
        <dgm:presLayoutVars>
          <dgm:chMax val="1"/>
          <dgm:dir/>
          <dgm:resizeHandles val="exact"/>
        </dgm:presLayoutVars>
      </dgm:prSet>
      <dgm:spPr/>
      <dgm:t>
        <a:bodyPr/>
        <a:lstStyle/>
        <a:p>
          <a:endParaRPr lang="sr-Latn-CS"/>
        </a:p>
      </dgm:t>
    </dgm:pt>
    <dgm:pt modelId="{8ED813AC-71F8-4445-A6C6-F87733A3C73D}" type="pres">
      <dgm:prSet presAssocID="{11FB28B2-8E8B-47BC-B83E-0C115C28C88C}" presName="roof" presStyleLbl="dkBgShp" presStyleIdx="0" presStyleCnt="2"/>
      <dgm:spPr/>
      <dgm:t>
        <a:bodyPr/>
        <a:lstStyle/>
        <a:p>
          <a:endParaRPr lang="sr-Latn-CS"/>
        </a:p>
      </dgm:t>
    </dgm:pt>
    <dgm:pt modelId="{3F7D27BB-5F03-4D01-A92E-FCFCC1B31071}" type="pres">
      <dgm:prSet presAssocID="{11FB28B2-8E8B-47BC-B83E-0C115C28C88C}" presName="pillars" presStyleCnt="0"/>
      <dgm:spPr/>
    </dgm:pt>
    <dgm:pt modelId="{2DF0AB42-2AC1-453C-BB99-033777ABA714}" type="pres">
      <dgm:prSet presAssocID="{11FB28B2-8E8B-47BC-B83E-0C115C28C88C}" presName="pillar1" presStyleLbl="node1" presStyleIdx="0" presStyleCnt="3">
        <dgm:presLayoutVars>
          <dgm:bulletEnabled val="1"/>
        </dgm:presLayoutVars>
      </dgm:prSet>
      <dgm:spPr/>
      <dgm:t>
        <a:bodyPr/>
        <a:lstStyle/>
        <a:p>
          <a:endParaRPr lang="sr-Latn-CS"/>
        </a:p>
      </dgm:t>
    </dgm:pt>
    <dgm:pt modelId="{E3F59563-235D-421C-8ED7-B702B55E285D}" type="pres">
      <dgm:prSet presAssocID="{A22E1D9D-3C56-4B75-9ED0-291383EEA46A}" presName="pillarX" presStyleLbl="node1" presStyleIdx="1" presStyleCnt="3">
        <dgm:presLayoutVars>
          <dgm:bulletEnabled val="1"/>
        </dgm:presLayoutVars>
      </dgm:prSet>
      <dgm:spPr/>
      <dgm:t>
        <a:bodyPr/>
        <a:lstStyle/>
        <a:p>
          <a:endParaRPr lang="sr-Latn-CS"/>
        </a:p>
      </dgm:t>
    </dgm:pt>
    <dgm:pt modelId="{20DA0C1F-CAB0-4912-9233-D43F299851DA}" type="pres">
      <dgm:prSet presAssocID="{F4AF5689-D7D6-413C-860C-79A387757EED}" presName="pillarX" presStyleLbl="node1" presStyleIdx="2" presStyleCnt="3">
        <dgm:presLayoutVars>
          <dgm:bulletEnabled val="1"/>
        </dgm:presLayoutVars>
      </dgm:prSet>
      <dgm:spPr/>
      <dgm:t>
        <a:bodyPr/>
        <a:lstStyle/>
        <a:p>
          <a:endParaRPr lang="sr-Latn-CS"/>
        </a:p>
      </dgm:t>
    </dgm:pt>
    <dgm:pt modelId="{0C108DCE-24DD-4841-AC26-5861FDD79F37}" type="pres">
      <dgm:prSet presAssocID="{11FB28B2-8E8B-47BC-B83E-0C115C28C88C}" presName="base" presStyleLbl="dkBgShp" presStyleIdx="1" presStyleCnt="2"/>
      <dgm:spPr/>
    </dgm:pt>
  </dgm:ptLst>
  <dgm:cxnLst>
    <dgm:cxn modelId="{071E1744-32BF-488E-9353-9C4B5318941D}" type="presOf" srcId="{6380FBF4-01D3-43AE-AE51-16FB98C92EA2}" destId="{7966E118-A83B-4688-861A-CEE14B5008C9}" srcOrd="0" destOrd="0" presId="urn:microsoft.com/office/officeart/2005/8/layout/hList3"/>
    <dgm:cxn modelId="{08220166-F6AE-4A41-992E-863C8ECD84BB}" type="presOf" srcId="{F4AF5689-D7D6-413C-860C-79A387757EED}" destId="{20DA0C1F-CAB0-4912-9233-D43F299851DA}" srcOrd="0" destOrd="0" presId="urn:microsoft.com/office/officeart/2005/8/layout/hList3"/>
    <dgm:cxn modelId="{72DCB642-9B01-470A-9395-6DE3D485CE41}" type="presOf" srcId="{A22E1D9D-3C56-4B75-9ED0-291383EEA46A}" destId="{E3F59563-235D-421C-8ED7-B702B55E285D}" srcOrd="0" destOrd="0" presId="urn:microsoft.com/office/officeart/2005/8/layout/hList3"/>
    <dgm:cxn modelId="{253F21EC-6A6F-4342-9EDC-68422F9DC445}" type="presOf" srcId="{349DDCBA-7150-4177-BA25-69ECBF85CE3F}" destId="{2DF0AB42-2AC1-453C-BB99-033777ABA714}" srcOrd="0" destOrd="0" presId="urn:microsoft.com/office/officeart/2005/8/layout/hList3"/>
    <dgm:cxn modelId="{7BF7083B-74AF-40F5-84C8-6E932CAC622C}" type="presOf" srcId="{11FB28B2-8E8B-47BC-B83E-0C115C28C88C}" destId="{8ED813AC-71F8-4445-A6C6-F87733A3C73D}" srcOrd="0" destOrd="0" presId="urn:microsoft.com/office/officeart/2005/8/layout/hList3"/>
    <dgm:cxn modelId="{F4235ABF-003A-4637-A701-414848C3C375}" srcId="{11FB28B2-8E8B-47BC-B83E-0C115C28C88C}" destId="{349DDCBA-7150-4177-BA25-69ECBF85CE3F}" srcOrd="0" destOrd="0" parTransId="{C3B29DE6-27CB-4B92-ADC6-81F18E1BA071}" sibTransId="{FC2A7CEA-FC5D-485D-970A-0650294EF03F}"/>
    <dgm:cxn modelId="{FFC1FED2-3F47-4876-B2D1-F93385A72FA0}" srcId="{6380FBF4-01D3-43AE-AE51-16FB98C92EA2}" destId="{11FB28B2-8E8B-47BC-B83E-0C115C28C88C}" srcOrd="0" destOrd="0" parTransId="{4792AD2A-18FB-431A-9983-D485377B6C48}" sibTransId="{B691DE6B-8BCC-4A15-A9F1-A51B981AC49C}"/>
    <dgm:cxn modelId="{98B7C2BF-6E55-44D1-ABCD-01D4FE2F1C5E}" srcId="{11FB28B2-8E8B-47BC-B83E-0C115C28C88C}" destId="{F4AF5689-D7D6-413C-860C-79A387757EED}" srcOrd="2" destOrd="0" parTransId="{E60E636E-A894-4785-8A94-C0860E7E06BF}" sibTransId="{DD87F77A-59A5-4318-82DF-BDB7D72AE22F}"/>
    <dgm:cxn modelId="{58D423BD-C977-4AEA-8593-09B83BAC9672}" srcId="{11FB28B2-8E8B-47BC-B83E-0C115C28C88C}" destId="{A22E1D9D-3C56-4B75-9ED0-291383EEA46A}" srcOrd="1" destOrd="0" parTransId="{862E2B1A-4B36-4D5A-AF7C-99C3794A2FEC}" sibTransId="{5B1B5864-FE50-4C67-B4BF-9569AE4B16AD}"/>
    <dgm:cxn modelId="{48FC09DB-00BA-430F-AFA8-7199E88E94FF}" type="presParOf" srcId="{7966E118-A83B-4688-861A-CEE14B5008C9}" destId="{8ED813AC-71F8-4445-A6C6-F87733A3C73D}" srcOrd="0" destOrd="0" presId="urn:microsoft.com/office/officeart/2005/8/layout/hList3"/>
    <dgm:cxn modelId="{7107E0D5-9494-4CBD-AD01-15007283AF9A}" type="presParOf" srcId="{7966E118-A83B-4688-861A-CEE14B5008C9}" destId="{3F7D27BB-5F03-4D01-A92E-FCFCC1B31071}" srcOrd="1" destOrd="0" presId="urn:microsoft.com/office/officeart/2005/8/layout/hList3"/>
    <dgm:cxn modelId="{4E5EFB75-32A7-4EFC-97CC-70A2D7D6B2AD}" type="presParOf" srcId="{3F7D27BB-5F03-4D01-A92E-FCFCC1B31071}" destId="{2DF0AB42-2AC1-453C-BB99-033777ABA714}" srcOrd="0" destOrd="0" presId="urn:microsoft.com/office/officeart/2005/8/layout/hList3"/>
    <dgm:cxn modelId="{46CEA61F-1E4E-480B-8B3B-1F168F3B6AFD}" type="presParOf" srcId="{3F7D27BB-5F03-4D01-A92E-FCFCC1B31071}" destId="{E3F59563-235D-421C-8ED7-B702B55E285D}" srcOrd="1" destOrd="0" presId="urn:microsoft.com/office/officeart/2005/8/layout/hList3"/>
    <dgm:cxn modelId="{EED5FBD2-357B-4A79-96F0-E3192C24B9D2}" type="presParOf" srcId="{3F7D27BB-5F03-4D01-A92E-FCFCC1B31071}" destId="{20DA0C1F-CAB0-4912-9233-D43F299851DA}" srcOrd="2" destOrd="0" presId="urn:microsoft.com/office/officeart/2005/8/layout/hList3"/>
    <dgm:cxn modelId="{3115CE8D-0424-4F94-B8E2-AAA7F6360EBD}" type="presParOf" srcId="{7966E118-A83B-4688-861A-CEE14B5008C9}" destId="{0C108DCE-24DD-4841-AC26-5861FDD79F37}"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FEE6FE6-9DC8-4EE0-94D8-80259C36229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sr-Latn-CS"/>
        </a:p>
      </dgm:t>
    </dgm:pt>
    <dgm:pt modelId="{77379345-B3ED-49BD-B142-E56CC2D765F9}">
      <dgm:prSet phldrT="[Text]"/>
      <dgm:spPr/>
      <dgm:t>
        <a:bodyPr/>
        <a:lstStyle/>
        <a:p>
          <a:r>
            <a:rPr lang="sr-Cyrl-CS" i="1" dirty="0" smtClean="0"/>
            <a:t>Принципи за планирање</a:t>
          </a:r>
          <a:endParaRPr lang="sr-Latn-CS" i="1" dirty="0"/>
        </a:p>
      </dgm:t>
    </dgm:pt>
    <dgm:pt modelId="{D8481D87-4570-4586-917A-48E574A9130F}" type="parTrans" cxnId="{BCEBD5F1-3D28-4D08-BE78-473CE8F268D2}">
      <dgm:prSet/>
      <dgm:spPr/>
      <dgm:t>
        <a:bodyPr/>
        <a:lstStyle/>
        <a:p>
          <a:endParaRPr lang="sr-Latn-CS"/>
        </a:p>
      </dgm:t>
    </dgm:pt>
    <dgm:pt modelId="{96ACFDFF-60D5-48E4-A0C8-7F2A94AB2677}" type="sibTrans" cxnId="{BCEBD5F1-3D28-4D08-BE78-473CE8F268D2}">
      <dgm:prSet/>
      <dgm:spPr/>
      <dgm:t>
        <a:bodyPr/>
        <a:lstStyle/>
        <a:p>
          <a:endParaRPr lang="sr-Latn-CS"/>
        </a:p>
      </dgm:t>
    </dgm:pt>
    <dgm:pt modelId="{1F42F5E4-FC25-4128-A0E1-5CC5F77AD40D}">
      <dgm:prSet phldrT="[Text]"/>
      <dgm:spPr/>
      <dgm:t>
        <a:bodyPr/>
        <a:lstStyle/>
        <a:p>
          <a:r>
            <a:rPr lang="sr-Cyrl-CS" dirty="0" smtClean="0"/>
            <a:t>Избор садржаја, развој стратегије поучавања, доношење одлука о редоследу секвенци и индентификовање јаких и слабих страна сваког ученика.</a:t>
          </a:r>
          <a:endParaRPr lang="sr-Latn-CS" dirty="0"/>
        </a:p>
      </dgm:t>
    </dgm:pt>
    <dgm:pt modelId="{99872EE3-9787-4310-9C54-2BEB419A7930}" type="parTrans" cxnId="{A12A0446-4407-4979-B168-2C0BD73A901C}">
      <dgm:prSet/>
      <dgm:spPr/>
      <dgm:t>
        <a:bodyPr/>
        <a:lstStyle/>
        <a:p>
          <a:endParaRPr lang="sr-Latn-CS"/>
        </a:p>
      </dgm:t>
    </dgm:pt>
    <dgm:pt modelId="{3991AFE9-F7CC-4828-8B08-A7DFC48A697D}" type="sibTrans" cxnId="{A12A0446-4407-4979-B168-2C0BD73A901C}">
      <dgm:prSet/>
      <dgm:spPr/>
      <dgm:t>
        <a:bodyPr/>
        <a:lstStyle/>
        <a:p>
          <a:endParaRPr lang="sr-Latn-CS"/>
        </a:p>
      </dgm:t>
    </dgm:pt>
    <dgm:pt modelId="{BF018094-A761-47A1-BBC0-99367D5A6D24}">
      <dgm:prSet phldrT="[Text]"/>
      <dgm:spPr/>
      <dgm:t>
        <a:bodyPr/>
        <a:lstStyle/>
        <a:p>
          <a:r>
            <a:rPr lang="sr-Cyrl-CS" i="1" dirty="0" smtClean="0"/>
            <a:t>Принципи за емпиријскко проучавање процеса</a:t>
          </a:r>
          <a:endParaRPr lang="sr-Latn-CS" i="1" dirty="0"/>
        </a:p>
      </dgm:t>
    </dgm:pt>
    <dgm:pt modelId="{5E986E9E-462D-4B53-AC44-48369378F356}" type="parTrans" cxnId="{43E3DE5E-E53C-4301-A413-FC04AED11A2A}">
      <dgm:prSet/>
      <dgm:spPr/>
      <dgm:t>
        <a:bodyPr/>
        <a:lstStyle/>
        <a:p>
          <a:endParaRPr lang="sr-Latn-CS"/>
        </a:p>
      </dgm:t>
    </dgm:pt>
    <dgm:pt modelId="{BEC3C813-74A3-40D4-AE21-FE5AA91D238D}" type="sibTrans" cxnId="{43E3DE5E-E53C-4301-A413-FC04AED11A2A}">
      <dgm:prSet/>
      <dgm:spPr/>
      <dgm:t>
        <a:bodyPr/>
        <a:lstStyle/>
        <a:p>
          <a:endParaRPr lang="sr-Latn-CS"/>
        </a:p>
      </dgm:t>
    </dgm:pt>
    <dgm:pt modelId="{82592BE9-F8C9-43FF-8963-98CD77C44425}">
      <dgm:prSet phldrT="[Text]"/>
      <dgm:spPr/>
      <dgm:t>
        <a:bodyPr/>
        <a:lstStyle/>
        <a:p>
          <a:r>
            <a:rPr lang="sr-Cyrl-CS" dirty="0" smtClean="0"/>
            <a:t>Проучавање и вредновање напредовања ученика и наставника, смернице за имплементацију курикулума у различитим контекстима, информације о променљивости ефеката у различитим контекстима, као и разумевање узрока тих варијација.</a:t>
          </a:r>
          <a:endParaRPr lang="sr-Latn-CS" dirty="0"/>
        </a:p>
      </dgm:t>
    </dgm:pt>
    <dgm:pt modelId="{81815258-8C1F-4C11-9575-ECD6A0FEC65E}" type="parTrans" cxnId="{28BBB4AD-7FE1-43C6-8328-42EB509D5478}">
      <dgm:prSet/>
      <dgm:spPr/>
      <dgm:t>
        <a:bodyPr/>
        <a:lstStyle/>
        <a:p>
          <a:endParaRPr lang="sr-Latn-CS"/>
        </a:p>
      </dgm:t>
    </dgm:pt>
    <dgm:pt modelId="{E84D877F-10A7-4D1A-B0A3-3D1F937AEA4D}" type="sibTrans" cxnId="{28BBB4AD-7FE1-43C6-8328-42EB509D5478}">
      <dgm:prSet/>
      <dgm:spPr/>
      <dgm:t>
        <a:bodyPr/>
        <a:lstStyle/>
        <a:p>
          <a:endParaRPr lang="sr-Latn-CS"/>
        </a:p>
      </dgm:t>
    </dgm:pt>
    <dgm:pt modelId="{BFF80C9E-A0EA-4269-8548-C3A756E3E18B}">
      <dgm:prSet phldrT="[Text]"/>
      <dgm:spPr/>
      <dgm:t>
        <a:bodyPr/>
        <a:lstStyle/>
        <a:p>
          <a:r>
            <a:rPr lang="sr-Cyrl-CS" i="1" dirty="0" smtClean="0"/>
            <a:t>Принципи за проверу оправданости приступа </a:t>
          </a:r>
          <a:endParaRPr lang="sr-Latn-CS" i="1" dirty="0"/>
        </a:p>
      </dgm:t>
    </dgm:pt>
    <dgm:pt modelId="{262E16C4-5303-4AC2-A3A7-11C0D6321BD6}" type="parTrans" cxnId="{BC7D3A53-CE69-4EB4-8107-6220890D378C}">
      <dgm:prSet/>
      <dgm:spPr/>
      <dgm:t>
        <a:bodyPr/>
        <a:lstStyle/>
        <a:p>
          <a:endParaRPr lang="sr-Latn-CS"/>
        </a:p>
      </dgm:t>
    </dgm:pt>
    <dgm:pt modelId="{9159007F-C3C6-4B5F-B222-C44946E5B876}" type="sibTrans" cxnId="{BC7D3A53-CE69-4EB4-8107-6220890D378C}">
      <dgm:prSet/>
      <dgm:spPr/>
      <dgm:t>
        <a:bodyPr/>
        <a:lstStyle/>
        <a:p>
          <a:endParaRPr lang="sr-Latn-CS"/>
        </a:p>
      </dgm:t>
    </dgm:pt>
    <dgm:pt modelId="{3C3398F0-311A-4AEB-B88D-9E123857DA00}">
      <dgm:prSet phldrT="[Text]"/>
      <dgm:spPr/>
      <dgm:t>
        <a:bodyPr/>
        <a:lstStyle/>
        <a:p>
          <a:r>
            <a:rPr lang="sr-Cyrl-CS" dirty="0" smtClean="0"/>
            <a:t>Формулисање намере или циља курикулума који је отворен за критичко преиспитивање.</a:t>
          </a:r>
          <a:endParaRPr lang="sr-Latn-CS" dirty="0"/>
        </a:p>
      </dgm:t>
    </dgm:pt>
    <dgm:pt modelId="{F19FAADF-451B-4FE3-A13A-1328F09FABB9}" type="parTrans" cxnId="{4CE62DE8-C576-46A0-92F1-D7E6412D4B60}">
      <dgm:prSet/>
      <dgm:spPr/>
      <dgm:t>
        <a:bodyPr/>
        <a:lstStyle/>
        <a:p>
          <a:endParaRPr lang="sr-Latn-CS"/>
        </a:p>
      </dgm:t>
    </dgm:pt>
    <dgm:pt modelId="{B77AF3D6-2FE2-4243-B73C-49CD805F169F}" type="sibTrans" cxnId="{4CE62DE8-C576-46A0-92F1-D7E6412D4B60}">
      <dgm:prSet/>
      <dgm:spPr/>
      <dgm:t>
        <a:bodyPr/>
        <a:lstStyle/>
        <a:p>
          <a:endParaRPr lang="sr-Latn-CS"/>
        </a:p>
      </dgm:t>
    </dgm:pt>
    <dgm:pt modelId="{097C3813-8D74-4902-B28D-6E4FB8D9A9CD}" type="pres">
      <dgm:prSet presAssocID="{6FEE6FE6-9DC8-4EE0-94D8-80259C362295}" presName="Name0" presStyleCnt="0">
        <dgm:presLayoutVars>
          <dgm:dir/>
          <dgm:animLvl val="lvl"/>
          <dgm:resizeHandles val="exact"/>
        </dgm:presLayoutVars>
      </dgm:prSet>
      <dgm:spPr/>
      <dgm:t>
        <a:bodyPr/>
        <a:lstStyle/>
        <a:p>
          <a:endParaRPr lang="sr-Latn-CS"/>
        </a:p>
      </dgm:t>
    </dgm:pt>
    <dgm:pt modelId="{10978AF1-4A24-473B-8C5C-CBAE0A740C74}" type="pres">
      <dgm:prSet presAssocID="{77379345-B3ED-49BD-B142-E56CC2D765F9}" presName="linNode" presStyleCnt="0"/>
      <dgm:spPr/>
    </dgm:pt>
    <dgm:pt modelId="{CB4F27F9-363C-49B5-90D5-97F4269E877F}" type="pres">
      <dgm:prSet presAssocID="{77379345-B3ED-49BD-B142-E56CC2D765F9}" presName="parentText" presStyleLbl="node1" presStyleIdx="0" presStyleCnt="3">
        <dgm:presLayoutVars>
          <dgm:chMax val="1"/>
          <dgm:bulletEnabled val="1"/>
        </dgm:presLayoutVars>
      </dgm:prSet>
      <dgm:spPr/>
      <dgm:t>
        <a:bodyPr/>
        <a:lstStyle/>
        <a:p>
          <a:endParaRPr lang="sr-Latn-CS"/>
        </a:p>
      </dgm:t>
    </dgm:pt>
    <dgm:pt modelId="{2BDCC7DA-005D-4958-9C79-4B9C03232D30}" type="pres">
      <dgm:prSet presAssocID="{77379345-B3ED-49BD-B142-E56CC2D765F9}" presName="descendantText" presStyleLbl="alignAccFollowNode1" presStyleIdx="0" presStyleCnt="3">
        <dgm:presLayoutVars>
          <dgm:bulletEnabled val="1"/>
        </dgm:presLayoutVars>
      </dgm:prSet>
      <dgm:spPr/>
      <dgm:t>
        <a:bodyPr/>
        <a:lstStyle/>
        <a:p>
          <a:endParaRPr lang="sr-Latn-CS"/>
        </a:p>
      </dgm:t>
    </dgm:pt>
    <dgm:pt modelId="{C5E8E092-14F5-448C-8F55-A014E387B8B3}" type="pres">
      <dgm:prSet presAssocID="{96ACFDFF-60D5-48E4-A0C8-7F2A94AB2677}" presName="sp" presStyleCnt="0"/>
      <dgm:spPr/>
    </dgm:pt>
    <dgm:pt modelId="{DA6D9347-D9A8-4821-9D1F-A4930CD42AE8}" type="pres">
      <dgm:prSet presAssocID="{BF018094-A761-47A1-BBC0-99367D5A6D24}" presName="linNode" presStyleCnt="0"/>
      <dgm:spPr/>
    </dgm:pt>
    <dgm:pt modelId="{26816CA0-4EA1-4EF1-A2CE-5750F64576FA}" type="pres">
      <dgm:prSet presAssocID="{BF018094-A761-47A1-BBC0-99367D5A6D24}" presName="parentText" presStyleLbl="node1" presStyleIdx="1" presStyleCnt="3">
        <dgm:presLayoutVars>
          <dgm:chMax val="1"/>
          <dgm:bulletEnabled val="1"/>
        </dgm:presLayoutVars>
      </dgm:prSet>
      <dgm:spPr/>
      <dgm:t>
        <a:bodyPr/>
        <a:lstStyle/>
        <a:p>
          <a:endParaRPr lang="sr-Latn-CS"/>
        </a:p>
      </dgm:t>
    </dgm:pt>
    <dgm:pt modelId="{3C8DEFFB-E1BC-439A-A8D8-1EB203D4897D}" type="pres">
      <dgm:prSet presAssocID="{BF018094-A761-47A1-BBC0-99367D5A6D24}" presName="descendantText" presStyleLbl="alignAccFollowNode1" presStyleIdx="1" presStyleCnt="3">
        <dgm:presLayoutVars>
          <dgm:bulletEnabled val="1"/>
        </dgm:presLayoutVars>
      </dgm:prSet>
      <dgm:spPr/>
      <dgm:t>
        <a:bodyPr/>
        <a:lstStyle/>
        <a:p>
          <a:endParaRPr lang="sr-Latn-CS"/>
        </a:p>
      </dgm:t>
    </dgm:pt>
    <dgm:pt modelId="{0388B67F-882E-4FCE-8677-AB261FA56E82}" type="pres">
      <dgm:prSet presAssocID="{BEC3C813-74A3-40D4-AE21-FE5AA91D238D}" presName="sp" presStyleCnt="0"/>
      <dgm:spPr/>
    </dgm:pt>
    <dgm:pt modelId="{7B3AFDCD-F097-4336-8FC6-B0A0D268B5CD}" type="pres">
      <dgm:prSet presAssocID="{BFF80C9E-A0EA-4269-8548-C3A756E3E18B}" presName="linNode" presStyleCnt="0"/>
      <dgm:spPr/>
    </dgm:pt>
    <dgm:pt modelId="{05A017BA-5533-42C9-AD6E-D5C892BA730F}" type="pres">
      <dgm:prSet presAssocID="{BFF80C9E-A0EA-4269-8548-C3A756E3E18B}" presName="parentText" presStyleLbl="node1" presStyleIdx="2" presStyleCnt="3">
        <dgm:presLayoutVars>
          <dgm:chMax val="1"/>
          <dgm:bulletEnabled val="1"/>
        </dgm:presLayoutVars>
      </dgm:prSet>
      <dgm:spPr/>
      <dgm:t>
        <a:bodyPr/>
        <a:lstStyle/>
        <a:p>
          <a:endParaRPr lang="sr-Latn-CS"/>
        </a:p>
      </dgm:t>
    </dgm:pt>
    <dgm:pt modelId="{CF378FDF-860E-4B8A-914E-C973976F0C3C}" type="pres">
      <dgm:prSet presAssocID="{BFF80C9E-A0EA-4269-8548-C3A756E3E18B}" presName="descendantText" presStyleLbl="alignAccFollowNode1" presStyleIdx="2" presStyleCnt="3">
        <dgm:presLayoutVars>
          <dgm:bulletEnabled val="1"/>
        </dgm:presLayoutVars>
      </dgm:prSet>
      <dgm:spPr/>
      <dgm:t>
        <a:bodyPr/>
        <a:lstStyle/>
        <a:p>
          <a:endParaRPr lang="sr-Latn-CS"/>
        </a:p>
      </dgm:t>
    </dgm:pt>
  </dgm:ptLst>
  <dgm:cxnLst>
    <dgm:cxn modelId="{9331ED7A-7848-41E3-8E40-A636A68FD28D}" type="presOf" srcId="{BFF80C9E-A0EA-4269-8548-C3A756E3E18B}" destId="{05A017BA-5533-42C9-AD6E-D5C892BA730F}" srcOrd="0" destOrd="0" presId="urn:microsoft.com/office/officeart/2005/8/layout/vList5"/>
    <dgm:cxn modelId="{8AB0A793-33FE-449F-85DF-020C68D8F14C}" type="presOf" srcId="{1F42F5E4-FC25-4128-A0E1-5CC5F77AD40D}" destId="{2BDCC7DA-005D-4958-9C79-4B9C03232D30}" srcOrd="0" destOrd="0" presId="urn:microsoft.com/office/officeart/2005/8/layout/vList5"/>
    <dgm:cxn modelId="{28BBB4AD-7FE1-43C6-8328-42EB509D5478}" srcId="{BF018094-A761-47A1-BBC0-99367D5A6D24}" destId="{82592BE9-F8C9-43FF-8963-98CD77C44425}" srcOrd="0" destOrd="0" parTransId="{81815258-8C1F-4C11-9575-ECD6A0FEC65E}" sibTransId="{E84D877F-10A7-4D1A-B0A3-3D1F937AEA4D}"/>
    <dgm:cxn modelId="{A12A0446-4407-4979-B168-2C0BD73A901C}" srcId="{77379345-B3ED-49BD-B142-E56CC2D765F9}" destId="{1F42F5E4-FC25-4128-A0E1-5CC5F77AD40D}" srcOrd="0" destOrd="0" parTransId="{99872EE3-9787-4310-9C54-2BEB419A7930}" sibTransId="{3991AFE9-F7CC-4828-8B08-A7DFC48A697D}"/>
    <dgm:cxn modelId="{43E3DE5E-E53C-4301-A413-FC04AED11A2A}" srcId="{6FEE6FE6-9DC8-4EE0-94D8-80259C362295}" destId="{BF018094-A761-47A1-BBC0-99367D5A6D24}" srcOrd="1" destOrd="0" parTransId="{5E986E9E-462D-4B53-AC44-48369378F356}" sibTransId="{BEC3C813-74A3-40D4-AE21-FE5AA91D238D}"/>
    <dgm:cxn modelId="{9192B47B-A8F5-4E97-B3AB-198886D3E60F}" type="presOf" srcId="{BF018094-A761-47A1-BBC0-99367D5A6D24}" destId="{26816CA0-4EA1-4EF1-A2CE-5750F64576FA}" srcOrd="0" destOrd="0" presId="urn:microsoft.com/office/officeart/2005/8/layout/vList5"/>
    <dgm:cxn modelId="{0FD321A0-4B50-4DD3-ACC5-1ADEBFCC1143}" type="presOf" srcId="{6FEE6FE6-9DC8-4EE0-94D8-80259C362295}" destId="{097C3813-8D74-4902-B28D-6E4FB8D9A9CD}" srcOrd="0" destOrd="0" presId="urn:microsoft.com/office/officeart/2005/8/layout/vList5"/>
    <dgm:cxn modelId="{6EED368B-C384-47D4-A734-47F595F53B5E}" type="presOf" srcId="{82592BE9-F8C9-43FF-8963-98CD77C44425}" destId="{3C8DEFFB-E1BC-439A-A8D8-1EB203D4897D}" srcOrd="0" destOrd="0" presId="urn:microsoft.com/office/officeart/2005/8/layout/vList5"/>
    <dgm:cxn modelId="{BCEBD5F1-3D28-4D08-BE78-473CE8F268D2}" srcId="{6FEE6FE6-9DC8-4EE0-94D8-80259C362295}" destId="{77379345-B3ED-49BD-B142-E56CC2D765F9}" srcOrd="0" destOrd="0" parTransId="{D8481D87-4570-4586-917A-48E574A9130F}" sibTransId="{96ACFDFF-60D5-48E4-A0C8-7F2A94AB2677}"/>
    <dgm:cxn modelId="{CA1B0F19-8D22-4C41-83F9-07FD746AAA3F}" type="presOf" srcId="{3C3398F0-311A-4AEB-B88D-9E123857DA00}" destId="{CF378FDF-860E-4B8A-914E-C973976F0C3C}" srcOrd="0" destOrd="0" presId="urn:microsoft.com/office/officeart/2005/8/layout/vList5"/>
    <dgm:cxn modelId="{BC7D3A53-CE69-4EB4-8107-6220890D378C}" srcId="{6FEE6FE6-9DC8-4EE0-94D8-80259C362295}" destId="{BFF80C9E-A0EA-4269-8548-C3A756E3E18B}" srcOrd="2" destOrd="0" parTransId="{262E16C4-5303-4AC2-A3A7-11C0D6321BD6}" sibTransId="{9159007F-C3C6-4B5F-B222-C44946E5B876}"/>
    <dgm:cxn modelId="{4CE62DE8-C576-46A0-92F1-D7E6412D4B60}" srcId="{BFF80C9E-A0EA-4269-8548-C3A756E3E18B}" destId="{3C3398F0-311A-4AEB-B88D-9E123857DA00}" srcOrd="0" destOrd="0" parTransId="{F19FAADF-451B-4FE3-A13A-1328F09FABB9}" sibTransId="{B77AF3D6-2FE2-4243-B73C-49CD805F169F}"/>
    <dgm:cxn modelId="{7E2CCD8B-5176-4CD0-8D97-9FB525F26EB3}" type="presOf" srcId="{77379345-B3ED-49BD-B142-E56CC2D765F9}" destId="{CB4F27F9-363C-49B5-90D5-97F4269E877F}" srcOrd="0" destOrd="0" presId="urn:microsoft.com/office/officeart/2005/8/layout/vList5"/>
    <dgm:cxn modelId="{D41FF8B7-79C0-4E26-8B2C-8CDFD0CDE6C4}" type="presParOf" srcId="{097C3813-8D74-4902-B28D-6E4FB8D9A9CD}" destId="{10978AF1-4A24-473B-8C5C-CBAE0A740C74}" srcOrd="0" destOrd="0" presId="urn:microsoft.com/office/officeart/2005/8/layout/vList5"/>
    <dgm:cxn modelId="{0603D902-0178-451E-8ACA-3B51013C45C6}" type="presParOf" srcId="{10978AF1-4A24-473B-8C5C-CBAE0A740C74}" destId="{CB4F27F9-363C-49B5-90D5-97F4269E877F}" srcOrd="0" destOrd="0" presId="urn:microsoft.com/office/officeart/2005/8/layout/vList5"/>
    <dgm:cxn modelId="{12B46193-92B9-4CF9-96BD-2E85B066B779}" type="presParOf" srcId="{10978AF1-4A24-473B-8C5C-CBAE0A740C74}" destId="{2BDCC7DA-005D-4958-9C79-4B9C03232D30}" srcOrd="1" destOrd="0" presId="urn:microsoft.com/office/officeart/2005/8/layout/vList5"/>
    <dgm:cxn modelId="{5F0BE5F5-AD18-462B-96EE-C0FCDCE684CA}" type="presParOf" srcId="{097C3813-8D74-4902-B28D-6E4FB8D9A9CD}" destId="{C5E8E092-14F5-448C-8F55-A014E387B8B3}" srcOrd="1" destOrd="0" presId="urn:microsoft.com/office/officeart/2005/8/layout/vList5"/>
    <dgm:cxn modelId="{FA306F46-4201-4548-8956-FD3DBFB3B18E}" type="presParOf" srcId="{097C3813-8D74-4902-B28D-6E4FB8D9A9CD}" destId="{DA6D9347-D9A8-4821-9D1F-A4930CD42AE8}" srcOrd="2" destOrd="0" presId="urn:microsoft.com/office/officeart/2005/8/layout/vList5"/>
    <dgm:cxn modelId="{127EBABC-A658-4AF4-8DE0-02FDBE49BE6B}" type="presParOf" srcId="{DA6D9347-D9A8-4821-9D1F-A4930CD42AE8}" destId="{26816CA0-4EA1-4EF1-A2CE-5750F64576FA}" srcOrd="0" destOrd="0" presId="urn:microsoft.com/office/officeart/2005/8/layout/vList5"/>
    <dgm:cxn modelId="{EC0B7966-1A78-416C-8F72-BECE3BA9D2BD}" type="presParOf" srcId="{DA6D9347-D9A8-4821-9D1F-A4930CD42AE8}" destId="{3C8DEFFB-E1BC-439A-A8D8-1EB203D4897D}" srcOrd="1" destOrd="0" presId="urn:microsoft.com/office/officeart/2005/8/layout/vList5"/>
    <dgm:cxn modelId="{CB89F7C1-165E-4104-886D-B2A1155F2FE3}" type="presParOf" srcId="{097C3813-8D74-4902-B28D-6E4FB8D9A9CD}" destId="{0388B67F-882E-4FCE-8677-AB261FA56E82}" srcOrd="3" destOrd="0" presId="urn:microsoft.com/office/officeart/2005/8/layout/vList5"/>
    <dgm:cxn modelId="{6520C5EB-AA04-4380-85C6-FB641005C946}" type="presParOf" srcId="{097C3813-8D74-4902-B28D-6E4FB8D9A9CD}" destId="{7B3AFDCD-F097-4336-8FC6-B0A0D268B5CD}" srcOrd="4" destOrd="0" presId="urn:microsoft.com/office/officeart/2005/8/layout/vList5"/>
    <dgm:cxn modelId="{03FE440A-8982-4371-B67C-946C077E61DB}" type="presParOf" srcId="{7B3AFDCD-F097-4336-8FC6-B0A0D268B5CD}" destId="{05A017BA-5533-42C9-AD6E-D5C892BA730F}" srcOrd="0" destOrd="0" presId="urn:microsoft.com/office/officeart/2005/8/layout/vList5"/>
    <dgm:cxn modelId="{BD397710-7614-4B3E-BA77-88677577685A}" type="presParOf" srcId="{7B3AFDCD-F097-4336-8FC6-B0A0D268B5CD}" destId="{CF378FDF-860E-4B8A-914E-C973976F0C3C}"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C855DBD-A631-4079-AEB2-CB77A41F791C}"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sr-Latn-CS"/>
        </a:p>
      </dgm:t>
    </dgm:pt>
    <dgm:pt modelId="{98422A75-D909-490E-82B5-EC5A3E2FB1BE}">
      <dgm:prSet phldrT="[Text]"/>
      <dgm:spPr/>
      <dgm:t>
        <a:bodyPr/>
        <a:lstStyle/>
        <a:p>
          <a:r>
            <a:rPr lang="sr-Cyrl-CS" dirty="0" smtClean="0"/>
            <a:t>Велике разлике у садржају курикулума</a:t>
          </a:r>
          <a:endParaRPr lang="sr-Latn-CS" dirty="0"/>
        </a:p>
      </dgm:t>
    </dgm:pt>
    <dgm:pt modelId="{CF1D0C6F-720B-461C-BE58-50E96B4DB9FB}" type="parTrans" cxnId="{C7DE8B8F-D6E8-4000-BF0C-DCA2BA5B1B1D}">
      <dgm:prSet/>
      <dgm:spPr/>
      <dgm:t>
        <a:bodyPr/>
        <a:lstStyle/>
        <a:p>
          <a:endParaRPr lang="sr-Latn-CS"/>
        </a:p>
      </dgm:t>
    </dgm:pt>
    <dgm:pt modelId="{32EE292C-5654-4A3D-B64E-F500E66CF855}" type="sibTrans" cxnId="{C7DE8B8F-D6E8-4000-BF0C-DCA2BA5B1B1D}">
      <dgm:prSet/>
      <dgm:spPr/>
      <dgm:t>
        <a:bodyPr/>
        <a:lstStyle/>
        <a:p>
          <a:endParaRPr lang="sr-Latn-CS"/>
        </a:p>
      </dgm:t>
    </dgm:pt>
    <dgm:pt modelId="{F77DBF24-02A7-405E-B871-711CBDB3B67E}">
      <dgm:prSet phldrT="[Text]"/>
      <dgm:spPr/>
      <dgm:t>
        <a:bodyPr/>
        <a:lstStyle/>
        <a:p>
          <a:r>
            <a:rPr lang="sr-Cyrl-CS" dirty="0" smtClean="0"/>
            <a:t>Будући да се свака учионица посматра као јединствена лабораторија и да се садржаји и значења развијају кроз интеракцију наставника и у ченика, наглашавање јединствености сваког појединачног процеса наставе може довести до великих разлика у садржају курикулума.</a:t>
          </a:r>
          <a:endParaRPr lang="sr-Latn-CS" dirty="0"/>
        </a:p>
      </dgm:t>
    </dgm:pt>
    <dgm:pt modelId="{F2C1AF1D-7847-4A05-BBFD-D7DABCDBEB9C}" type="parTrans" cxnId="{A1954405-9F12-4270-9846-70CB80A4F6E1}">
      <dgm:prSet/>
      <dgm:spPr/>
      <dgm:t>
        <a:bodyPr/>
        <a:lstStyle/>
        <a:p>
          <a:endParaRPr lang="sr-Latn-CS"/>
        </a:p>
      </dgm:t>
    </dgm:pt>
    <dgm:pt modelId="{C86693F1-38CB-4105-B834-7B1870E540E4}" type="sibTrans" cxnId="{A1954405-9F12-4270-9846-70CB80A4F6E1}">
      <dgm:prSet/>
      <dgm:spPr/>
      <dgm:t>
        <a:bodyPr/>
        <a:lstStyle/>
        <a:p>
          <a:endParaRPr lang="sr-Latn-CS"/>
        </a:p>
      </dgm:t>
    </dgm:pt>
    <dgm:pt modelId="{1CA88971-2835-4F82-9F2B-D8CC0E139EC8}">
      <dgm:prSet phldrT="[Text]"/>
      <dgm:spPr/>
      <dgm:t>
        <a:bodyPr/>
        <a:lstStyle/>
        <a:p>
          <a:r>
            <a:rPr lang="sr-Cyrl-CS" dirty="0" smtClean="0"/>
            <a:t>Квалитет наставе зависи од професионалне компетентности наставника</a:t>
          </a:r>
          <a:endParaRPr lang="sr-Latn-CS" dirty="0"/>
        </a:p>
      </dgm:t>
    </dgm:pt>
    <dgm:pt modelId="{925DCCEF-BADB-4A14-9076-A8C764C93BA8}" type="parTrans" cxnId="{129CF75F-9D6E-4E64-8F20-F54560F9DD96}">
      <dgm:prSet/>
      <dgm:spPr/>
      <dgm:t>
        <a:bodyPr/>
        <a:lstStyle/>
        <a:p>
          <a:endParaRPr lang="sr-Latn-CS"/>
        </a:p>
      </dgm:t>
    </dgm:pt>
    <dgm:pt modelId="{0F4DE7DD-2CD7-4DD4-89AB-3C1DE86D2880}" type="sibTrans" cxnId="{129CF75F-9D6E-4E64-8F20-F54560F9DD96}">
      <dgm:prSet/>
      <dgm:spPr/>
      <dgm:t>
        <a:bodyPr/>
        <a:lstStyle/>
        <a:p>
          <a:endParaRPr lang="sr-Latn-CS"/>
        </a:p>
      </dgm:t>
    </dgm:pt>
    <dgm:pt modelId="{236AA3F9-7DD7-4315-A5CE-B53D58CD5C00}">
      <dgm:prSet phldrT="[Text]"/>
      <dgm:spPr/>
      <dgm:t>
        <a:bodyPr/>
        <a:lstStyle/>
        <a:p>
          <a:r>
            <a:rPr lang="sr-Cyrl-CS" dirty="0" smtClean="0"/>
            <a:t>Настава се посматра као интерактиван процес, квалитет наставе зависи од професионалне компетентности наставника и захтева његово веће ангажовање, што је истовремено и снага и слабост ове концепције.</a:t>
          </a:r>
          <a:endParaRPr lang="sr-Latn-CS" dirty="0"/>
        </a:p>
      </dgm:t>
    </dgm:pt>
    <dgm:pt modelId="{4AED57F5-17D8-41B2-A96A-CEFD79316294}" type="parTrans" cxnId="{366426F1-8F32-4BD1-B5B2-B1734C511775}">
      <dgm:prSet/>
      <dgm:spPr/>
      <dgm:t>
        <a:bodyPr/>
        <a:lstStyle/>
        <a:p>
          <a:endParaRPr lang="sr-Latn-CS"/>
        </a:p>
      </dgm:t>
    </dgm:pt>
    <dgm:pt modelId="{A90E03C3-C693-45EC-87F1-4C1D29D854C4}" type="sibTrans" cxnId="{366426F1-8F32-4BD1-B5B2-B1734C511775}">
      <dgm:prSet/>
      <dgm:spPr/>
      <dgm:t>
        <a:bodyPr/>
        <a:lstStyle/>
        <a:p>
          <a:endParaRPr lang="sr-Latn-CS"/>
        </a:p>
      </dgm:t>
    </dgm:pt>
    <dgm:pt modelId="{CAC42FC0-4A52-4FE8-B161-F48D264141AE}" type="pres">
      <dgm:prSet presAssocID="{3C855DBD-A631-4079-AEB2-CB77A41F791C}" presName="Name0" presStyleCnt="0">
        <dgm:presLayoutVars>
          <dgm:dir/>
          <dgm:animLvl val="lvl"/>
          <dgm:resizeHandles/>
        </dgm:presLayoutVars>
      </dgm:prSet>
      <dgm:spPr/>
      <dgm:t>
        <a:bodyPr/>
        <a:lstStyle/>
        <a:p>
          <a:endParaRPr lang="sr-Latn-CS"/>
        </a:p>
      </dgm:t>
    </dgm:pt>
    <dgm:pt modelId="{963FF564-C7D0-40A0-830E-08A2A2E3D9CC}" type="pres">
      <dgm:prSet presAssocID="{98422A75-D909-490E-82B5-EC5A3E2FB1BE}" presName="linNode" presStyleCnt="0"/>
      <dgm:spPr/>
    </dgm:pt>
    <dgm:pt modelId="{9922E82B-48C9-420A-B2A2-B1C974E87AE5}" type="pres">
      <dgm:prSet presAssocID="{98422A75-D909-490E-82B5-EC5A3E2FB1BE}" presName="parentShp" presStyleLbl="node1" presStyleIdx="0" presStyleCnt="2">
        <dgm:presLayoutVars>
          <dgm:bulletEnabled val="1"/>
        </dgm:presLayoutVars>
      </dgm:prSet>
      <dgm:spPr/>
      <dgm:t>
        <a:bodyPr/>
        <a:lstStyle/>
        <a:p>
          <a:endParaRPr lang="sr-Latn-CS"/>
        </a:p>
      </dgm:t>
    </dgm:pt>
    <dgm:pt modelId="{D0A6D982-68D0-48E5-B546-FB6148F7B10F}" type="pres">
      <dgm:prSet presAssocID="{98422A75-D909-490E-82B5-EC5A3E2FB1BE}" presName="childShp" presStyleLbl="bgAccFollowNode1" presStyleIdx="0" presStyleCnt="2">
        <dgm:presLayoutVars>
          <dgm:bulletEnabled val="1"/>
        </dgm:presLayoutVars>
      </dgm:prSet>
      <dgm:spPr/>
      <dgm:t>
        <a:bodyPr/>
        <a:lstStyle/>
        <a:p>
          <a:endParaRPr lang="sr-Latn-CS"/>
        </a:p>
      </dgm:t>
    </dgm:pt>
    <dgm:pt modelId="{4B401647-C222-41A8-8FA9-0A118389FB5D}" type="pres">
      <dgm:prSet presAssocID="{32EE292C-5654-4A3D-B64E-F500E66CF855}" presName="spacing" presStyleCnt="0"/>
      <dgm:spPr/>
    </dgm:pt>
    <dgm:pt modelId="{AFD29C35-FA61-4379-9685-BF4F9D571CE7}" type="pres">
      <dgm:prSet presAssocID="{1CA88971-2835-4F82-9F2B-D8CC0E139EC8}" presName="linNode" presStyleCnt="0"/>
      <dgm:spPr/>
    </dgm:pt>
    <dgm:pt modelId="{CE0EC978-FC6B-4DB8-B742-7104B0D536E9}" type="pres">
      <dgm:prSet presAssocID="{1CA88971-2835-4F82-9F2B-D8CC0E139EC8}" presName="parentShp" presStyleLbl="node1" presStyleIdx="1" presStyleCnt="2">
        <dgm:presLayoutVars>
          <dgm:bulletEnabled val="1"/>
        </dgm:presLayoutVars>
      </dgm:prSet>
      <dgm:spPr/>
      <dgm:t>
        <a:bodyPr/>
        <a:lstStyle/>
        <a:p>
          <a:endParaRPr lang="sr-Latn-CS"/>
        </a:p>
      </dgm:t>
    </dgm:pt>
    <dgm:pt modelId="{0B24EFEA-0907-4765-BB0D-036675928DFA}" type="pres">
      <dgm:prSet presAssocID="{1CA88971-2835-4F82-9F2B-D8CC0E139EC8}" presName="childShp" presStyleLbl="bgAccFollowNode1" presStyleIdx="1" presStyleCnt="2">
        <dgm:presLayoutVars>
          <dgm:bulletEnabled val="1"/>
        </dgm:presLayoutVars>
      </dgm:prSet>
      <dgm:spPr/>
      <dgm:t>
        <a:bodyPr/>
        <a:lstStyle/>
        <a:p>
          <a:endParaRPr lang="sr-Latn-CS"/>
        </a:p>
      </dgm:t>
    </dgm:pt>
  </dgm:ptLst>
  <dgm:cxnLst>
    <dgm:cxn modelId="{242E8547-3A3D-4DE0-8455-94972F89450A}" type="presOf" srcId="{98422A75-D909-490E-82B5-EC5A3E2FB1BE}" destId="{9922E82B-48C9-420A-B2A2-B1C974E87AE5}" srcOrd="0" destOrd="0" presId="urn:microsoft.com/office/officeart/2005/8/layout/vList6"/>
    <dgm:cxn modelId="{366426F1-8F32-4BD1-B5B2-B1734C511775}" srcId="{1CA88971-2835-4F82-9F2B-D8CC0E139EC8}" destId="{236AA3F9-7DD7-4315-A5CE-B53D58CD5C00}" srcOrd="0" destOrd="0" parTransId="{4AED57F5-17D8-41B2-A96A-CEFD79316294}" sibTransId="{A90E03C3-C693-45EC-87F1-4C1D29D854C4}"/>
    <dgm:cxn modelId="{1F84C247-BD60-4BAE-9F7D-C28BDB22B48D}" type="presOf" srcId="{236AA3F9-7DD7-4315-A5CE-B53D58CD5C00}" destId="{0B24EFEA-0907-4765-BB0D-036675928DFA}" srcOrd="0" destOrd="0" presId="urn:microsoft.com/office/officeart/2005/8/layout/vList6"/>
    <dgm:cxn modelId="{C7DE8B8F-D6E8-4000-BF0C-DCA2BA5B1B1D}" srcId="{3C855DBD-A631-4079-AEB2-CB77A41F791C}" destId="{98422A75-D909-490E-82B5-EC5A3E2FB1BE}" srcOrd="0" destOrd="0" parTransId="{CF1D0C6F-720B-461C-BE58-50E96B4DB9FB}" sibTransId="{32EE292C-5654-4A3D-B64E-F500E66CF855}"/>
    <dgm:cxn modelId="{A1954405-9F12-4270-9846-70CB80A4F6E1}" srcId="{98422A75-D909-490E-82B5-EC5A3E2FB1BE}" destId="{F77DBF24-02A7-405E-B871-711CBDB3B67E}" srcOrd="0" destOrd="0" parTransId="{F2C1AF1D-7847-4A05-BBFD-D7DABCDBEB9C}" sibTransId="{C86693F1-38CB-4105-B834-7B1870E540E4}"/>
    <dgm:cxn modelId="{129CF75F-9D6E-4E64-8F20-F54560F9DD96}" srcId="{3C855DBD-A631-4079-AEB2-CB77A41F791C}" destId="{1CA88971-2835-4F82-9F2B-D8CC0E139EC8}" srcOrd="1" destOrd="0" parTransId="{925DCCEF-BADB-4A14-9076-A8C764C93BA8}" sibTransId="{0F4DE7DD-2CD7-4DD4-89AB-3C1DE86D2880}"/>
    <dgm:cxn modelId="{9001B75A-959C-4509-A78B-93894C010FE2}" type="presOf" srcId="{1CA88971-2835-4F82-9F2B-D8CC0E139EC8}" destId="{CE0EC978-FC6B-4DB8-B742-7104B0D536E9}" srcOrd="0" destOrd="0" presId="urn:microsoft.com/office/officeart/2005/8/layout/vList6"/>
    <dgm:cxn modelId="{85266C31-7E00-43B9-9B77-0D7E82525A49}" type="presOf" srcId="{3C855DBD-A631-4079-AEB2-CB77A41F791C}" destId="{CAC42FC0-4A52-4FE8-B161-F48D264141AE}" srcOrd="0" destOrd="0" presId="urn:microsoft.com/office/officeart/2005/8/layout/vList6"/>
    <dgm:cxn modelId="{16524E81-6233-48DE-806E-E2AE3881190E}" type="presOf" srcId="{F77DBF24-02A7-405E-B871-711CBDB3B67E}" destId="{D0A6D982-68D0-48E5-B546-FB6148F7B10F}" srcOrd="0" destOrd="0" presId="urn:microsoft.com/office/officeart/2005/8/layout/vList6"/>
    <dgm:cxn modelId="{53FB6D39-C5BA-41B8-9226-F60550281A07}" type="presParOf" srcId="{CAC42FC0-4A52-4FE8-B161-F48D264141AE}" destId="{963FF564-C7D0-40A0-830E-08A2A2E3D9CC}" srcOrd="0" destOrd="0" presId="urn:microsoft.com/office/officeart/2005/8/layout/vList6"/>
    <dgm:cxn modelId="{3CDBF156-A8FA-4C81-99EB-10FB6990BFE1}" type="presParOf" srcId="{963FF564-C7D0-40A0-830E-08A2A2E3D9CC}" destId="{9922E82B-48C9-420A-B2A2-B1C974E87AE5}" srcOrd="0" destOrd="0" presId="urn:microsoft.com/office/officeart/2005/8/layout/vList6"/>
    <dgm:cxn modelId="{2EAD2DA1-FEBB-4D39-8EA3-FD77A9C0DA4D}" type="presParOf" srcId="{963FF564-C7D0-40A0-830E-08A2A2E3D9CC}" destId="{D0A6D982-68D0-48E5-B546-FB6148F7B10F}" srcOrd="1" destOrd="0" presId="urn:microsoft.com/office/officeart/2005/8/layout/vList6"/>
    <dgm:cxn modelId="{1D42FEF4-7FF3-42C3-938B-68A9AFAE12E3}" type="presParOf" srcId="{CAC42FC0-4A52-4FE8-B161-F48D264141AE}" destId="{4B401647-C222-41A8-8FA9-0A118389FB5D}" srcOrd="1" destOrd="0" presId="urn:microsoft.com/office/officeart/2005/8/layout/vList6"/>
    <dgm:cxn modelId="{8CFDE64B-058B-4CC4-8E4D-3597FDF49739}" type="presParOf" srcId="{CAC42FC0-4A52-4FE8-B161-F48D264141AE}" destId="{AFD29C35-FA61-4379-9685-BF4F9D571CE7}" srcOrd="2" destOrd="0" presId="urn:microsoft.com/office/officeart/2005/8/layout/vList6"/>
    <dgm:cxn modelId="{2E8468F2-B77C-46EC-AB66-C75DEED36AE4}" type="presParOf" srcId="{AFD29C35-FA61-4379-9685-BF4F9D571CE7}" destId="{CE0EC978-FC6B-4DB8-B742-7104B0D536E9}" srcOrd="0" destOrd="0" presId="urn:microsoft.com/office/officeart/2005/8/layout/vList6"/>
    <dgm:cxn modelId="{0946E49C-434C-4B0E-8E4B-F818A169E142}" type="presParOf" srcId="{AFD29C35-FA61-4379-9685-BF4F9D571CE7}" destId="{0B24EFEA-0907-4765-BB0D-036675928DFA}"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4CEB9BD-66D7-4C07-BE41-32734BC22B57}"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sr-Latn-CS"/>
        </a:p>
      </dgm:t>
    </dgm:pt>
    <dgm:pt modelId="{7D3C1B2F-2D2D-47BD-95A1-D10248B3DF97}">
      <dgm:prSet phldrT="[Text]"/>
      <dgm:spPr/>
      <dgm:t>
        <a:bodyPr/>
        <a:lstStyle/>
        <a:p>
          <a:r>
            <a:rPr lang="sr-Cyrl-CS" dirty="0" smtClean="0"/>
            <a:t>Курикулум се развија кроз динамичну интеракцију акције и рефлексије</a:t>
          </a:r>
          <a:endParaRPr lang="sr-Latn-CS" dirty="0"/>
        </a:p>
      </dgm:t>
    </dgm:pt>
    <dgm:pt modelId="{3EAE6049-5856-4BEF-9548-C875CBDC5210}" type="parTrans" cxnId="{B4844ECD-CF2B-43D7-8A98-40377FDF26C3}">
      <dgm:prSet/>
      <dgm:spPr/>
      <dgm:t>
        <a:bodyPr/>
        <a:lstStyle/>
        <a:p>
          <a:endParaRPr lang="sr-Latn-CS"/>
        </a:p>
      </dgm:t>
    </dgm:pt>
    <dgm:pt modelId="{16782E48-D909-4CC5-B7A4-39C3384BEEAF}" type="sibTrans" cxnId="{B4844ECD-CF2B-43D7-8A98-40377FDF26C3}">
      <dgm:prSet/>
      <dgm:spPr/>
      <dgm:t>
        <a:bodyPr/>
        <a:lstStyle/>
        <a:p>
          <a:endParaRPr lang="sr-Latn-CS"/>
        </a:p>
      </dgm:t>
    </dgm:pt>
    <dgm:pt modelId="{BC8690F8-E282-4E92-A4E4-750C919EBE87}">
      <dgm:prSet phldrT="[Text]"/>
      <dgm:spPr/>
      <dgm:t>
        <a:bodyPr/>
        <a:lstStyle/>
        <a:p>
          <a:pPr algn="l"/>
          <a:r>
            <a:rPr lang="sr-Cyrl-CS" dirty="0" smtClean="0"/>
            <a:t>Наглсак је на сталном преиспитивању и истраживању васпитно-образовне праксе.</a:t>
          </a:r>
          <a:endParaRPr lang="sr-Latn-CS" dirty="0"/>
        </a:p>
      </dgm:t>
    </dgm:pt>
    <dgm:pt modelId="{D130C649-FA36-40EE-9F10-E0350DA2C71F}" type="parTrans" cxnId="{256EEB5D-8339-40D6-9453-7EC00AEB82CC}">
      <dgm:prSet/>
      <dgm:spPr/>
      <dgm:t>
        <a:bodyPr/>
        <a:lstStyle/>
        <a:p>
          <a:endParaRPr lang="sr-Latn-CS"/>
        </a:p>
      </dgm:t>
    </dgm:pt>
    <dgm:pt modelId="{3A3D6FA5-28CB-4ED7-BFF4-0ED70675F648}" type="sibTrans" cxnId="{256EEB5D-8339-40D6-9453-7EC00AEB82CC}">
      <dgm:prSet/>
      <dgm:spPr/>
      <dgm:t>
        <a:bodyPr/>
        <a:lstStyle/>
        <a:p>
          <a:endParaRPr lang="sr-Latn-CS"/>
        </a:p>
      </dgm:t>
    </dgm:pt>
    <dgm:pt modelId="{563A670E-04D7-4E62-B58A-58958C4DDFF4}">
      <dgm:prSet phldrT="[Text]"/>
      <dgm:spPr/>
      <dgm:t>
        <a:bodyPr/>
        <a:lstStyle/>
        <a:p>
          <a:pPr algn="r"/>
          <a:r>
            <a:rPr lang="sr-Cyrl-CS" dirty="0" smtClean="0"/>
            <a:t>Одвија се кроз критичко промишљање у акцији, с циљем да се постојећа пракса измени.</a:t>
          </a:r>
          <a:endParaRPr lang="sr-Latn-CS" dirty="0"/>
        </a:p>
      </dgm:t>
    </dgm:pt>
    <dgm:pt modelId="{84BFE860-BF21-4709-8AC1-40C00FA62D6F}" type="parTrans" cxnId="{C575A0CF-D748-4101-ADE8-72774131AE88}">
      <dgm:prSet/>
      <dgm:spPr/>
      <dgm:t>
        <a:bodyPr/>
        <a:lstStyle/>
        <a:p>
          <a:endParaRPr lang="sr-Latn-CS"/>
        </a:p>
      </dgm:t>
    </dgm:pt>
    <dgm:pt modelId="{B2D9CACF-5B86-46EC-83A7-C2D2BCC7A256}" type="sibTrans" cxnId="{C575A0CF-D748-4101-ADE8-72774131AE88}">
      <dgm:prSet/>
      <dgm:spPr/>
      <dgm:t>
        <a:bodyPr/>
        <a:lstStyle/>
        <a:p>
          <a:endParaRPr lang="sr-Latn-CS"/>
        </a:p>
      </dgm:t>
    </dgm:pt>
    <dgm:pt modelId="{9F7DD1A2-B4DC-4220-93DF-CF78BFDBF214}">
      <dgm:prSet phldrT="[Text]"/>
      <dgm:spPr/>
      <dgm:t>
        <a:bodyPr/>
        <a:lstStyle/>
        <a:p>
          <a:pPr algn="l"/>
          <a:r>
            <a:rPr lang="sr-Cyrl-CS" dirty="0" smtClean="0"/>
            <a:t>Конструисање знања је процес који узима у обзир искуство и наставника и ученика.</a:t>
          </a:r>
          <a:endParaRPr lang="sr-Latn-CS" dirty="0"/>
        </a:p>
      </dgm:t>
    </dgm:pt>
    <dgm:pt modelId="{63546A8D-63DE-4492-8458-C2C69AFE4AB2}" type="parTrans" cxnId="{929218B2-F152-417B-BFB7-5B6AD4F4F659}">
      <dgm:prSet/>
      <dgm:spPr/>
      <dgm:t>
        <a:bodyPr/>
        <a:lstStyle/>
        <a:p>
          <a:endParaRPr lang="sr-Latn-CS"/>
        </a:p>
      </dgm:t>
    </dgm:pt>
    <dgm:pt modelId="{FECE0252-76C0-4814-8CEC-8D966A00C49A}" type="sibTrans" cxnId="{929218B2-F152-417B-BFB7-5B6AD4F4F659}">
      <dgm:prSet/>
      <dgm:spPr/>
      <dgm:t>
        <a:bodyPr/>
        <a:lstStyle/>
        <a:p>
          <a:endParaRPr lang="sr-Latn-CS"/>
        </a:p>
      </dgm:t>
    </dgm:pt>
    <dgm:pt modelId="{513EA66D-FEF2-4079-BBBB-076D4253BE01}">
      <dgm:prSet phldrT="[Text]"/>
      <dgm:spPr/>
      <dgm:t>
        <a:bodyPr/>
        <a:lstStyle/>
        <a:p>
          <a:pPr algn="r"/>
          <a:r>
            <a:rPr lang="sr-Cyrl-CS" dirty="0" smtClean="0"/>
            <a:t>Сталним истраживањем праксе не мења се само пракса, већ и саме особе укључене у ту праксу.</a:t>
          </a:r>
          <a:endParaRPr lang="sr-Latn-CS" dirty="0"/>
        </a:p>
      </dgm:t>
    </dgm:pt>
    <dgm:pt modelId="{C2D86DE3-9398-4520-952B-6D79EEA94A69}" type="parTrans" cxnId="{C5E3E7F6-2FE3-4049-A722-F4EF0B9444DE}">
      <dgm:prSet/>
      <dgm:spPr/>
      <dgm:t>
        <a:bodyPr/>
        <a:lstStyle/>
        <a:p>
          <a:endParaRPr lang="sr-Latn-CS"/>
        </a:p>
      </dgm:t>
    </dgm:pt>
    <dgm:pt modelId="{5D7CDAC0-A6C0-4807-B4E9-157B34111BB5}" type="sibTrans" cxnId="{C5E3E7F6-2FE3-4049-A722-F4EF0B9444DE}">
      <dgm:prSet/>
      <dgm:spPr/>
      <dgm:t>
        <a:bodyPr/>
        <a:lstStyle/>
        <a:p>
          <a:endParaRPr lang="sr-Latn-CS"/>
        </a:p>
      </dgm:t>
    </dgm:pt>
    <dgm:pt modelId="{B6493611-4673-40FD-BFF4-8444995220DB}" type="pres">
      <dgm:prSet presAssocID="{64CEB9BD-66D7-4C07-BE41-32734BC22B57}" presName="diagram" presStyleCnt="0">
        <dgm:presLayoutVars>
          <dgm:chMax val="1"/>
          <dgm:dir/>
          <dgm:animLvl val="ctr"/>
          <dgm:resizeHandles val="exact"/>
        </dgm:presLayoutVars>
      </dgm:prSet>
      <dgm:spPr/>
      <dgm:t>
        <a:bodyPr/>
        <a:lstStyle/>
        <a:p>
          <a:endParaRPr lang="sr-Latn-CS"/>
        </a:p>
      </dgm:t>
    </dgm:pt>
    <dgm:pt modelId="{DB5EF228-201B-4622-80FE-A5883D602C69}" type="pres">
      <dgm:prSet presAssocID="{64CEB9BD-66D7-4C07-BE41-32734BC22B57}" presName="matrix" presStyleCnt="0"/>
      <dgm:spPr/>
    </dgm:pt>
    <dgm:pt modelId="{252B1B9F-3691-4B65-B69D-F677511682DA}" type="pres">
      <dgm:prSet presAssocID="{64CEB9BD-66D7-4C07-BE41-32734BC22B57}" presName="tile1" presStyleLbl="node1" presStyleIdx="0" presStyleCnt="4"/>
      <dgm:spPr/>
      <dgm:t>
        <a:bodyPr/>
        <a:lstStyle/>
        <a:p>
          <a:endParaRPr lang="sr-Latn-CS"/>
        </a:p>
      </dgm:t>
    </dgm:pt>
    <dgm:pt modelId="{44B204AF-AB38-494D-A1D5-9A0A2C8A2166}" type="pres">
      <dgm:prSet presAssocID="{64CEB9BD-66D7-4C07-BE41-32734BC22B57}" presName="tile1text" presStyleLbl="node1" presStyleIdx="0" presStyleCnt="4">
        <dgm:presLayoutVars>
          <dgm:chMax val="0"/>
          <dgm:chPref val="0"/>
          <dgm:bulletEnabled val="1"/>
        </dgm:presLayoutVars>
      </dgm:prSet>
      <dgm:spPr/>
      <dgm:t>
        <a:bodyPr/>
        <a:lstStyle/>
        <a:p>
          <a:endParaRPr lang="sr-Latn-CS"/>
        </a:p>
      </dgm:t>
    </dgm:pt>
    <dgm:pt modelId="{C54EC467-5790-460A-8037-03EF8C19E917}" type="pres">
      <dgm:prSet presAssocID="{64CEB9BD-66D7-4C07-BE41-32734BC22B57}" presName="tile2" presStyleLbl="node1" presStyleIdx="1" presStyleCnt="4"/>
      <dgm:spPr/>
      <dgm:t>
        <a:bodyPr/>
        <a:lstStyle/>
        <a:p>
          <a:endParaRPr lang="sr-Latn-CS"/>
        </a:p>
      </dgm:t>
    </dgm:pt>
    <dgm:pt modelId="{147E6E54-B0B6-4549-8D94-831ACFD258D7}" type="pres">
      <dgm:prSet presAssocID="{64CEB9BD-66D7-4C07-BE41-32734BC22B57}" presName="tile2text" presStyleLbl="node1" presStyleIdx="1" presStyleCnt="4">
        <dgm:presLayoutVars>
          <dgm:chMax val="0"/>
          <dgm:chPref val="0"/>
          <dgm:bulletEnabled val="1"/>
        </dgm:presLayoutVars>
      </dgm:prSet>
      <dgm:spPr/>
      <dgm:t>
        <a:bodyPr/>
        <a:lstStyle/>
        <a:p>
          <a:endParaRPr lang="sr-Latn-CS"/>
        </a:p>
      </dgm:t>
    </dgm:pt>
    <dgm:pt modelId="{64C7B580-5156-471F-94D3-EEFE9F2454E3}" type="pres">
      <dgm:prSet presAssocID="{64CEB9BD-66D7-4C07-BE41-32734BC22B57}" presName="tile3" presStyleLbl="node1" presStyleIdx="2" presStyleCnt="4"/>
      <dgm:spPr/>
      <dgm:t>
        <a:bodyPr/>
        <a:lstStyle/>
        <a:p>
          <a:endParaRPr lang="sr-Latn-CS"/>
        </a:p>
      </dgm:t>
    </dgm:pt>
    <dgm:pt modelId="{F8BF7C5E-6D16-4DEB-B417-15769FB88744}" type="pres">
      <dgm:prSet presAssocID="{64CEB9BD-66D7-4C07-BE41-32734BC22B57}" presName="tile3text" presStyleLbl="node1" presStyleIdx="2" presStyleCnt="4">
        <dgm:presLayoutVars>
          <dgm:chMax val="0"/>
          <dgm:chPref val="0"/>
          <dgm:bulletEnabled val="1"/>
        </dgm:presLayoutVars>
      </dgm:prSet>
      <dgm:spPr/>
      <dgm:t>
        <a:bodyPr/>
        <a:lstStyle/>
        <a:p>
          <a:endParaRPr lang="sr-Latn-CS"/>
        </a:p>
      </dgm:t>
    </dgm:pt>
    <dgm:pt modelId="{FD693E37-D870-4401-A817-7291CC075A1C}" type="pres">
      <dgm:prSet presAssocID="{64CEB9BD-66D7-4C07-BE41-32734BC22B57}" presName="tile4" presStyleLbl="node1" presStyleIdx="3" presStyleCnt="4"/>
      <dgm:spPr/>
      <dgm:t>
        <a:bodyPr/>
        <a:lstStyle/>
        <a:p>
          <a:endParaRPr lang="sr-Latn-CS"/>
        </a:p>
      </dgm:t>
    </dgm:pt>
    <dgm:pt modelId="{EAA47457-79D1-452A-A7BD-C8A15F4EB27E}" type="pres">
      <dgm:prSet presAssocID="{64CEB9BD-66D7-4C07-BE41-32734BC22B57}" presName="tile4text" presStyleLbl="node1" presStyleIdx="3" presStyleCnt="4">
        <dgm:presLayoutVars>
          <dgm:chMax val="0"/>
          <dgm:chPref val="0"/>
          <dgm:bulletEnabled val="1"/>
        </dgm:presLayoutVars>
      </dgm:prSet>
      <dgm:spPr/>
      <dgm:t>
        <a:bodyPr/>
        <a:lstStyle/>
        <a:p>
          <a:endParaRPr lang="sr-Latn-CS"/>
        </a:p>
      </dgm:t>
    </dgm:pt>
    <dgm:pt modelId="{82CAB995-AE49-46E3-89C7-412AB13B74C3}" type="pres">
      <dgm:prSet presAssocID="{64CEB9BD-66D7-4C07-BE41-32734BC22B57}" presName="centerTile" presStyleLbl="fgShp" presStyleIdx="0" presStyleCnt="1" custScaleX="115741" custScaleY="163173">
        <dgm:presLayoutVars>
          <dgm:chMax val="0"/>
          <dgm:chPref val="0"/>
        </dgm:presLayoutVars>
      </dgm:prSet>
      <dgm:spPr/>
      <dgm:t>
        <a:bodyPr/>
        <a:lstStyle/>
        <a:p>
          <a:endParaRPr lang="sr-Latn-CS"/>
        </a:p>
      </dgm:t>
    </dgm:pt>
  </dgm:ptLst>
  <dgm:cxnLst>
    <dgm:cxn modelId="{3B8D3D4C-42C4-413B-8418-3EE8DE6174CE}" type="presOf" srcId="{563A670E-04D7-4E62-B58A-58958C4DDFF4}" destId="{147E6E54-B0B6-4549-8D94-831ACFD258D7}" srcOrd="1" destOrd="0" presId="urn:microsoft.com/office/officeart/2005/8/layout/matrix1"/>
    <dgm:cxn modelId="{CE627B31-C983-4956-BFBB-A9F39D8A22BA}" type="presOf" srcId="{9F7DD1A2-B4DC-4220-93DF-CF78BFDBF214}" destId="{F8BF7C5E-6D16-4DEB-B417-15769FB88744}" srcOrd="1" destOrd="0" presId="urn:microsoft.com/office/officeart/2005/8/layout/matrix1"/>
    <dgm:cxn modelId="{B4F9E235-5FDC-4F01-A76A-9B7EDBA730E1}" type="presOf" srcId="{563A670E-04D7-4E62-B58A-58958C4DDFF4}" destId="{C54EC467-5790-460A-8037-03EF8C19E917}" srcOrd="0" destOrd="0" presId="urn:microsoft.com/office/officeart/2005/8/layout/matrix1"/>
    <dgm:cxn modelId="{C5E3E7F6-2FE3-4049-A722-F4EF0B9444DE}" srcId="{7D3C1B2F-2D2D-47BD-95A1-D10248B3DF97}" destId="{513EA66D-FEF2-4079-BBBB-076D4253BE01}" srcOrd="3" destOrd="0" parTransId="{C2D86DE3-9398-4520-952B-6D79EEA94A69}" sibTransId="{5D7CDAC0-A6C0-4807-B4E9-157B34111BB5}"/>
    <dgm:cxn modelId="{929218B2-F152-417B-BFB7-5B6AD4F4F659}" srcId="{7D3C1B2F-2D2D-47BD-95A1-D10248B3DF97}" destId="{9F7DD1A2-B4DC-4220-93DF-CF78BFDBF214}" srcOrd="2" destOrd="0" parTransId="{63546A8D-63DE-4492-8458-C2C69AFE4AB2}" sibTransId="{FECE0252-76C0-4814-8CEC-8D966A00C49A}"/>
    <dgm:cxn modelId="{55E3886F-7958-4E08-8762-86B93EB9F361}" type="presOf" srcId="{513EA66D-FEF2-4079-BBBB-076D4253BE01}" destId="{FD693E37-D870-4401-A817-7291CC075A1C}" srcOrd="0" destOrd="0" presId="urn:microsoft.com/office/officeart/2005/8/layout/matrix1"/>
    <dgm:cxn modelId="{256EEB5D-8339-40D6-9453-7EC00AEB82CC}" srcId="{7D3C1B2F-2D2D-47BD-95A1-D10248B3DF97}" destId="{BC8690F8-E282-4E92-A4E4-750C919EBE87}" srcOrd="0" destOrd="0" parTransId="{D130C649-FA36-40EE-9F10-E0350DA2C71F}" sibTransId="{3A3D6FA5-28CB-4ED7-BFF4-0ED70675F648}"/>
    <dgm:cxn modelId="{C575A0CF-D748-4101-ADE8-72774131AE88}" srcId="{7D3C1B2F-2D2D-47BD-95A1-D10248B3DF97}" destId="{563A670E-04D7-4E62-B58A-58958C4DDFF4}" srcOrd="1" destOrd="0" parTransId="{84BFE860-BF21-4709-8AC1-40C00FA62D6F}" sibTransId="{B2D9CACF-5B86-46EC-83A7-C2D2BCC7A256}"/>
    <dgm:cxn modelId="{D1F42D51-7885-4074-B999-32D1CD4E5F2D}" type="presOf" srcId="{BC8690F8-E282-4E92-A4E4-750C919EBE87}" destId="{44B204AF-AB38-494D-A1D5-9A0A2C8A2166}" srcOrd="1" destOrd="0" presId="urn:microsoft.com/office/officeart/2005/8/layout/matrix1"/>
    <dgm:cxn modelId="{15286E28-BA8A-48CD-87B9-3285133DC0AA}" type="presOf" srcId="{64CEB9BD-66D7-4C07-BE41-32734BC22B57}" destId="{B6493611-4673-40FD-BFF4-8444995220DB}" srcOrd="0" destOrd="0" presId="urn:microsoft.com/office/officeart/2005/8/layout/matrix1"/>
    <dgm:cxn modelId="{272270D7-B6F5-4EE7-B3EE-C99B09DF24ED}" type="presOf" srcId="{9F7DD1A2-B4DC-4220-93DF-CF78BFDBF214}" destId="{64C7B580-5156-471F-94D3-EEFE9F2454E3}" srcOrd="0" destOrd="0" presId="urn:microsoft.com/office/officeart/2005/8/layout/matrix1"/>
    <dgm:cxn modelId="{107CFF04-E347-44D5-BAF6-8D69248FC59C}" type="presOf" srcId="{BC8690F8-E282-4E92-A4E4-750C919EBE87}" destId="{252B1B9F-3691-4B65-B69D-F677511682DA}" srcOrd="0" destOrd="0" presId="urn:microsoft.com/office/officeart/2005/8/layout/matrix1"/>
    <dgm:cxn modelId="{6AD1E377-6AD0-434D-A9F0-4CC4CFCDF61F}" type="presOf" srcId="{513EA66D-FEF2-4079-BBBB-076D4253BE01}" destId="{EAA47457-79D1-452A-A7BD-C8A15F4EB27E}" srcOrd="1" destOrd="0" presId="urn:microsoft.com/office/officeart/2005/8/layout/matrix1"/>
    <dgm:cxn modelId="{B4844ECD-CF2B-43D7-8A98-40377FDF26C3}" srcId="{64CEB9BD-66D7-4C07-BE41-32734BC22B57}" destId="{7D3C1B2F-2D2D-47BD-95A1-D10248B3DF97}" srcOrd="0" destOrd="0" parTransId="{3EAE6049-5856-4BEF-9548-C875CBDC5210}" sibTransId="{16782E48-D909-4CC5-B7A4-39C3384BEEAF}"/>
    <dgm:cxn modelId="{C0A2240B-3C74-4C9B-A5A1-00B427FB6A44}" type="presOf" srcId="{7D3C1B2F-2D2D-47BD-95A1-D10248B3DF97}" destId="{82CAB995-AE49-46E3-89C7-412AB13B74C3}" srcOrd="0" destOrd="0" presId="urn:microsoft.com/office/officeart/2005/8/layout/matrix1"/>
    <dgm:cxn modelId="{89E19A90-228F-444B-949B-A1F6F16ED96D}" type="presParOf" srcId="{B6493611-4673-40FD-BFF4-8444995220DB}" destId="{DB5EF228-201B-4622-80FE-A5883D602C69}" srcOrd="0" destOrd="0" presId="urn:microsoft.com/office/officeart/2005/8/layout/matrix1"/>
    <dgm:cxn modelId="{94D29C74-97F1-439E-AAA5-15521CA57E80}" type="presParOf" srcId="{DB5EF228-201B-4622-80FE-A5883D602C69}" destId="{252B1B9F-3691-4B65-B69D-F677511682DA}" srcOrd="0" destOrd="0" presId="urn:microsoft.com/office/officeart/2005/8/layout/matrix1"/>
    <dgm:cxn modelId="{18BB5769-57AC-417A-8FBD-2AB31D2B2E93}" type="presParOf" srcId="{DB5EF228-201B-4622-80FE-A5883D602C69}" destId="{44B204AF-AB38-494D-A1D5-9A0A2C8A2166}" srcOrd="1" destOrd="0" presId="urn:microsoft.com/office/officeart/2005/8/layout/matrix1"/>
    <dgm:cxn modelId="{34C8884D-E2B4-40BB-BFEB-F399A00959ED}" type="presParOf" srcId="{DB5EF228-201B-4622-80FE-A5883D602C69}" destId="{C54EC467-5790-460A-8037-03EF8C19E917}" srcOrd="2" destOrd="0" presId="urn:microsoft.com/office/officeart/2005/8/layout/matrix1"/>
    <dgm:cxn modelId="{B25C38E4-E31A-4B07-B8ED-70E19203C68E}" type="presParOf" srcId="{DB5EF228-201B-4622-80FE-A5883D602C69}" destId="{147E6E54-B0B6-4549-8D94-831ACFD258D7}" srcOrd="3" destOrd="0" presId="urn:microsoft.com/office/officeart/2005/8/layout/matrix1"/>
    <dgm:cxn modelId="{852ABE8D-857F-4A37-8618-57F0EC2D112E}" type="presParOf" srcId="{DB5EF228-201B-4622-80FE-A5883D602C69}" destId="{64C7B580-5156-471F-94D3-EEFE9F2454E3}" srcOrd="4" destOrd="0" presId="urn:microsoft.com/office/officeart/2005/8/layout/matrix1"/>
    <dgm:cxn modelId="{5772DE7B-D034-49CF-8F59-ACC67A8CECA8}" type="presParOf" srcId="{DB5EF228-201B-4622-80FE-A5883D602C69}" destId="{F8BF7C5E-6D16-4DEB-B417-15769FB88744}" srcOrd="5" destOrd="0" presId="urn:microsoft.com/office/officeart/2005/8/layout/matrix1"/>
    <dgm:cxn modelId="{7A9AEF2C-AAAF-4E01-9FE5-764B5E0C94D1}" type="presParOf" srcId="{DB5EF228-201B-4622-80FE-A5883D602C69}" destId="{FD693E37-D870-4401-A817-7291CC075A1C}" srcOrd="6" destOrd="0" presId="urn:microsoft.com/office/officeart/2005/8/layout/matrix1"/>
    <dgm:cxn modelId="{C4766A89-FE82-483B-996D-4776AFB2166F}" type="presParOf" srcId="{DB5EF228-201B-4622-80FE-A5883D602C69}" destId="{EAA47457-79D1-452A-A7BD-C8A15F4EB27E}" srcOrd="7" destOrd="0" presId="urn:microsoft.com/office/officeart/2005/8/layout/matrix1"/>
    <dgm:cxn modelId="{88260216-3553-4DE3-A7C2-DEB88B32712E}" type="presParOf" srcId="{B6493611-4673-40FD-BFF4-8444995220DB}" destId="{82CAB995-AE49-46E3-89C7-412AB13B74C3}"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2C5253-6550-40E1-AB71-2572E0D65BD1}">
      <dsp:nvSpPr>
        <dsp:cNvPr id="0" name=""/>
        <dsp:cNvSpPr/>
      </dsp:nvSpPr>
      <dsp:spPr>
        <a:xfrm>
          <a:off x="3371403" y="736"/>
          <a:ext cx="1486792" cy="96641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sr-Cyrl-CS" sz="1600" kern="1200" dirty="0" smtClean="0"/>
            <a:t>Курикулум као трансмисија</a:t>
          </a:r>
          <a:endParaRPr lang="sr-Latn-CS" sz="1600" kern="1200" dirty="0"/>
        </a:p>
      </dsp:txBody>
      <dsp:txXfrm>
        <a:off x="3418579" y="47912"/>
        <a:ext cx="1392440" cy="872063"/>
      </dsp:txXfrm>
    </dsp:sp>
    <dsp:sp modelId="{D479F59A-E0F7-4E6A-8328-8CC1349FEC81}">
      <dsp:nvSpPr>
        <dsp:cNvPr id="0" name=""/>
        <dsp:cNvSpPr/>
      </dsp:nvSpPr>
      <dsp:spPr>
        <a:xfrm>
          <a:off x="2183365" y="483943"/>
          <a:ext cx="3862868" cy="3862868"/>
        </a:xfrm>
        <a:custGeom>
          <a:avLst/>
          <a:gdLst/>
          <a:ahLst/>
          <a:cxnLst/>
          <a:rect l="0" t="0" r="0" b="0"/>
          <a:pathLst>
            <a:path>
              <a:moveTo>
                <a:pt x="2685052" y="153092"/>
              </a:moveTo>
              <a:arcTo wR="1931434" hR="1931434" stAng="17577964" swAng="1962280"/>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0A25D4A-B8F5-4837-B9EE-9BEF7D723067}">
      <dsp:nvSpPr>
        <dsp:cNvPr id="0" name=""/>
        <dsp:cNvSpPr/>
      </dsp:nvSpPr>
      <dsp:spPr>
        <a:xfrm>
          <a:off x="5208306" y="1335324"/>
          <a:ext cx="1486792" cy="96641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sr-Cyrl-CS" sz="1600" kern="1200" dirty="0" smtClean="0"/>
            <a:t>Курикулум као продукт</a:t>
          </a:r>
          <a:endParaRPr lang="sr-Latn-CS" sz="1600" kern="1200" dirty="0"/>
        </a:p>
      </dsp:txBody>
      <dsp:txXfrm>
        <a:off x="5255482" y="1382500"/>
        <a:ext cx="1392440" cy="872063"/>
      </dsp:txXfrm>
    </dsp:sp>
    <dsp:sp modelId="{21660C58-2CB4-49C8-AE72-4809ADA4B1F3}">
      <dsp:nvSpPr>
        <dsp:cNvPr id="0" name=""/>
        <dsp:cNvSpPr/>
      </dsp:nvSpPr>
      <dsp:spPr>
        <a:xfrm>
          <a:off x="2183365" y="483943"/>
          <a:ext cx="3862868" cy="3862868"/>
        </a:xfrm>
        <a:custGeom>
          <a:avLst/>
          <a:gdLst/>
          <a:ahLst/>
          <a:cxnLst/>
          <a:rect l="0" t="0" r="0" b="0"/>
          <a:pathLst>
            <a:path>
              <a:moveTo>
                <a:pt x="3860210" y="1830145"/>
              </a:moveTo>
              <a:arcTo wR="1931434" hR="1931434" stAng="21419634" swAng="2196873"/>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C559E5D-5DF5-4D24-AC44-390309AA556B}">
      <dsp:nvSpPr>
        <dsp:cNvPr id="0" name=""/>
        <dsp:cNvSpPr/>
      </dsp:nvSpPr>
      <dsp:spPr>
        <a:xfrm>
          <a:off x="4506671" y="3494733"/>
          <a:ext cx="1486792" cy="96641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sr-Cyrl-CS" sz="1600" kern="1200" dirty="0" smtClean="0"/>
            <a:t>Курикулум као процес</a:t>
          </a:r>
          <a:endParaRPr lang="sr-Latn-CS" sz="1600" kern="1200" dirty="0"/>
        </a:p>
      </dsp:txBody>
      <dsp:txXfrm>
        <a:off x="4553847" y="3541909"/>
        <a:ext cx="1392440" cy="872063"/>
      </dsp:txXfrm>
    </dsp:sp>
    <dsp:sp modelId="{4C5B8A73-37B6-4C71-9051-B47EF81FEA08}">
      <dsp:nvSpPr>
        <dsp:cNvPr id="0" name=""/>
        <dsp:cNvSpPr/>
      </dsp:nvSpPr>
      <dsp:spPr>
        <a:xfrm>
          <a:off x="2183365" y="483943"/>
          <a:ext cx="3862868" cy="3862868"/>
        </a:xfrm>
        <a:custGeom>
          <a:avLst/>
          <a:gdLst/>
          <a:ahLst/>
          <a:cxnLst/>
          <a:rect l="0" t="0" r="0" b="0"/>
          <a:pathLst>
            <a:path>
              <a:moveTo>
                <a:pt x="2315628" y="3824271"/>
              </a:moveTo>
              <a:arcTo wR="1931434" hR="1931434" stAng="4711583" swAng="1376834"/>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CB77EB9-3636-4E60-B45F-6921B36EA530}">
      <dsp:nvSpPr>
        <dsp:cNvPr id="0" name=""/>
        <dsp:cNvSpPr/>
      </dsp:nvSpPr>
      <dsp:spPr>
        <a:xfrm>
          <a:off x="2236135" y="3494733"/>
          <a:ext cx="1486792" cy="96641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sr-Cyrl-CS" sz="1600" kern="1200" dirty="0" smtClean="0"/>
            <a:t>Курикулум као пракса</a:t>
          </a:r>
          <a:endParaRPr lang="sr-Latn-CS" sz="1600" kern="1200" dirty="0"/>
        </a:p>
      </dsp:txBody>
      <dsp:txXfrm>
        <a:off x="2283311" y="3541909"/>
        <a:ext cx="1392440" cy="872063"/>
      </dsp:txXfrm>
    </dsp:sp>
    <dsp:sp modelId="{8B4236B3-45A8-448B-9C36-082E89CF6332}">
      <dsp:nvSpPr>
        <dsp:cNvPr id="0" name=""/>
        <dsp:cNvSpPr/>
      </dsp:nvSpPr>
      <dsp:spPr>
        <a:xfrm>
          <a:off x="2183365" y="483943"/>
          <a:ext cx="3862868" cy="3862868"/>
        </a:xfrm>
        <a:custGeom>
          <a:avLst/>
          <a:gdLst/>
          <a:ahLst/>
          <a:cxnLst/>
          <a:rect l="0" t="0" r="0" b="0"/>
          <a:pathLst>
            <a:path>
              <a:moveTo>
                <a:pt x="322859" y="3000510"/>
              </a:moveTo>
              <a:arcTo wR="1931434" hR="1931434" stAng="8783493" swAng="2196873"/>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357EB85-81F8-41B0-9AC1-3E7DB7FE7886}">
      <dsp:nvSpPr>
        <dsp:cNvPr id="0" name=""/>
        <dsp:cNvSpPr/>
      </dsp:nvSpPr>
      <dsp:spPr>
        <a:xfrm>
          <a:off x="1534500" y="1335324"/>
          <a:ext cx="1486792" cy="96641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sr-Cyrl-CS" sz="1600" kern="1200" dirty="0" smtClean="0"/>
            <a:t>Курикулум у контексту</a:t>
          </a:r>
          <a:endParaRPr lang="sr-Latn-CS" sz="1600" kern="1200" dirty="0"/>
        </a:p>
      </dsp:txBody>
      <dsp:txXfrm>
        <a:off x="1581676" y="1382500"/>
        <a:ext cx="1392440" cy="872063"/>
      </dsp:txXfrm>
    </dsp:sp>
    <dsp:sp modelId="{13F6050C-A141-4701-8BED-92621A90442A}">
      <dsp:nvSpPr>
        <dsp:cNvPr id="0" name=""/>
        <dsp:cNvSpPr/>
      </dsp:nvSpPr>
      <dsp:spPr>
        <a:xfrm>
          <a:off x="2183365" y="483943"/>
          <a:ext cx="3862868" cy="3862868"/>
        </a:xfrm>
        <a:custGeom>
          <a:avLst/>
          <a:gdLst/>
          <a:ahLst/>
          <a:cxnLst/>
          <a:rect l="0" t="0" r="0" b="0"/>
          <a:pathLst>
            <a:path>
              <a:moveTo>
                <a:pt x="336435" y="842205"/>
              </a:moveTo>
              <a:arcTo wR="1931434" hR="1931434" stAng="12859756" swAng="1962280"/>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6027BF-666E-48E2-9764-B03799B78766}">
      <dsp:nvSpPr>
        <dsp:cNvPr id="0" name=""/>
        <dsp:cNvSpPr/>
      </dsp:nvSpPr>
      <dsp:spPr>
        <a:xfrm>
          <a:off x="0" y="2225"/>
          <a:ext cx="8229600" cy="1268966"/>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sr-Cyrl-CS" sz="1600" kern="1200" dirty="0" smtClean="0"/>
            <a:t>Овако схваћен курикулум у средиште васпитно-образовне делатности школе ставља садржај дефинисан наставним планом и програмима, које су прописали независни експерти изван конкретне школе и који само треба да се реализује у пракси. Наставни садржаји одређени на овакав начин обавезни су за све школе истог нивоа и врсте, за све наставнике и ученике.</a:t>
          </a:r>
          <a:endParaRPr lang="sr-Latn-CS" sz="1600" kern="1200" dirty="0"/>
        </a:p>
      </dsp:txBody>
      <dsp:txXfrm>
        <a:off x="61946" y="64171"/>
        <a:ext cx="8105708" cy="1145074"/>
      </dsp:txXfrm>
    </dsp:sp>
    <dsp:sp modelId="{3FDBAF0C-EC42-404D-A52C-B5DF4622C178}">
      <dsp:nvSpPr>
        <dsp:cNvPr id="0" name=""/>
        <dsp:cNvSpPr/>
      </dsp:nvSpPr>
      <dsp:spPr>
        <a:xfrm>
          <a:off x="0" y="1271191"/>
          <a:ext cx="8229600" cy="1040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20320" rIns="113792" bIns="20320" numCol="1" spcCol="1270" anchor="t" anchorCtr="0">
          <a:noAutofit/>
        </a:bodyPr>
        <a:lstStyle/>
        <a:p>
          <a:pPr marL="171450" lvl="1" indent="-171450" algn="l" defTabSz="711200">
            <a:lnSpc>
              <a:spcPct val="90000"/>
            </a:lnSpc>
            <a:spcBef>
              <a:spcPct val="0"/>
            </a:spcBef>
            <a:spcAft>
              <a:spcPct val="20000"/>
            </a:spcAft>
            <a:buChar char="••"/>
          </a:pPr>
          <a:r>
            <a:rPr lang="sr-Cyrl-CS" sz="1600" kern="1200" dirty="0" smtClean="0"/>
            <a:t>Овако схваћен курикулум садржи три битне одренице:</a:t>
          </a:r>
          <a:endParaRPr lang="sr-Latn-CS" sz="1600" kern="1200" dirty="0"/>
        </a:p>
        <a:p>
          <a:pPr marL="171450" lvl="1" indent="-171450" algn="l" defTabSz="711200">
            <a:lnSpc>
              <a:spcPct val="90000"/>
            </a:lnSpc>
            <a:spcBef>
              <a:spcPct val="0"/>
            </a:spcBef>
            <a:spcAft>
              <a:spcPct val="20000"/>
            </a:spcAft>
            <a:buChar char="••"/>
          </a:pPr>
          <a:r>
            <a:rPr lang="sr-Cyrl-CS" sz="1600" kern="1200" dirty="0" smtClean="0"/>
            <a:t>Циљ и задатке образовања</a:t>
          </a:r>
          <a:endParaRPr lang="sr-Latn-CS" sz="1600" kern="1200" dirty="0"/>
        </a:p>
        <a:p>
          <a:pPr marL="171450" lvl="1" indent="-171450" algn="l" defTabSz="711200">
            <a:lnSpc>
              <a:spcPct val="90000"/>
            </a:lnSpc>
            <a:spcBef>
              <a:spcPct val="0"/>
            </a:spcBef>
            <a:spcAft>
              <a:spcPct val="20000"/>
            </a:spcAft>
            <a:buChar char="••"/>
          </a:pPr>
          <a:r>
            <a:rPr lang="sr-Cyrl-CS" sz="1600" kern="1200" dirty="0" smtClean="0"/>
            <a:t>Наставне садржаје</a:t>
          </a:r>
          <a:endParaRPr lang="sr-Latn-CS" sz="1600" kern="1200" dirty="0"/>
        </a:p>
        <a:p>
          <a:pPr marL="171450" lvl="1" indent="-171450" algn="l" defTabSz="711200">
            <a:lnSpc>
              <a:spcPct val="90000"/>
            </a:lnSpc>
            <a:spcBef>
              <a:spcPct val="0"/>
            </a:spcBef>
            <a:spcAft>
              <a:spcPct val="20000"/>
            </a:spcAft>
            <a:buChar char="••"/>
          </a:pPr>
          <a:r>
            <a:rPr lang="sr-Cyrl-CS" sz="1600" kern="1200" dirty="0" smtClean="0"/>
            <a:t>Дидактичко-методичка упутства.</a:t>
          </a:r>
          <a:endParaRPr lang="sr-Latn-CS" sz="1600" kern="1200" dirty="0"/>
        </a:p>
      </dsp:txBody>
      <dsp:txXfrm>
        <a:off x="0" y="1271191"/>
        <a:ext cx="8229600" cy="1040370"/>
      </dsp:txXfrm>
    </dsp:sp>
    <dsp:sp modelId="{B1E768DB-0132-402A-A98A-F55DBBF09094}">
      <dsp:nvSpPr>
        <dsp:cNvPr id="0" name=""/>
        <dsp:cNvSpPr/>
      </dsp:nvSpPr>
      <dsp:spPr>
        <a:xfrm>
          <a:off x="0" y="2311562"/>
          <a:ext cx="8229600" cy="1309211"/>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sr-Cyrl-CS" sz="1600" kern="1200" dirty="0" smtClean="0"/>
            <a:t>Образовање је, у овом смислу, процес којим се наставни садржаји преносе или предају ученицима најуспешнијим методама које се могу осмислити. На тај начин нуди се затворена концепција образовања. Ученицима се нуде чињенице које они треба да науче, запамте, а потом и промене.</a:t>
          </a:r>
          <a:endParaRPr lang="sr-Latn-CS" sz="1600" kern="1200" dirty="0"/>
        </a:p>
      </dsp:txBody>
      <dsp:txXfrm>
        <a:off x="63910" y="2375472"/>
        <a:ext cx="8101780" cy="1181391"/>
      </dsp:txXfrm>
    </dsp:sp>
    <dsp:sp modelId="{DE218CAB-733E-4CF3-82F9-C14CE4497970}">
      <dsp:nvSpPr>
        <dsp:cNvPr id="0" name=""/>
        <dsp:cNvSpPr/>
      </dsp:nvSpPr>
      <dsp:spPr>
        <a:xfrm>
          <a:off x="0" y="3620774"/>
          <a:ext cx="8229600" cy="9029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20320" rIns="113792" bIns="20320" numCol="1" spcCol="1270" anchor="t" anchorCtr="0">
          <a:noAutofit/>
        </a:bodyPr>
        <a:lstStyle/>
        <a:p>
          <a:pPr marL="171450" lvl="1" indent="-171450" algn="l" defTabSz="711200">
            <a:lnSpc>
              <a:spcPct val="90000"/>
            </a:lnSpc>
            <a:spcBef>
              <a:spcPct val="0"/>
            </a:spcBef>
            <a:spcAft>
              <a:spcPct val="20000"/>
            </a:spcAft>
            <a:buChar char="••"/>
          </a:pPr>
          <a:r>
            <a:rPr lang="sr-Cyrl-CS" sz="1600" kern="1200" dirty="0" smtClean="0"/>
            <a:t>Овакав приступ теорији и пракси курикулума карактеристичан је за рано таздобље развоја теорије курикулума, али се одржао и до данашњих дана. Изједначавање курикулума са наставним планом и програмима ограничава планирање наставе на садржаје и знања која се желе пренети ученицима.</a:t>
          </a:r>
          <a:endParaRPr lang="sr-Latn-CS" sz="1600" kern="1200" dirty="0"/>
        </a:p>
      </dsp:txBody>
      <dsp:txXfrm>
        <a:off x="0" y="3620774"/>
        <a:ext cx="8229600" cy="90296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7F80C1-F51A-4B5E-A5CB-7F983B15616F}">
      <dsp:nvSpPr>
        <dsp:cNvPr id="0" name=""/>
        <dsp:cNvSpPr/>
      </dsp:nvSpPr>
      <dsp:spPr>
        <a:xfrm>
          <a:off x="1851818" y="0"/>
          <a:ext cx="4525963" cy="4525963"/>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67E90F7-3839-4485-9089-1FB4946D0120}">
      <dsp:nvSpPr>
        <dsp:cNvPr id="0" name=""/>
        <dsp:cNvSpPr/>
      </dsp:nvSpPr>
      <dsp:spPr>
        <a:xfrm>
          <a:off x="1328714" y="400047"/>
          <a:ext cx="2528242" cy="176512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sr-Cyrl-CS" sz="1800" b="1" i="1" kern="1200" dirty="0" smtClean="0"/>
            <a:t>1. Циљ</a:t>
          </a:r>
          <a:r>
            <a:rPr lang="sr-Cyrl-CS" sz="1800" kern="1200" dirty="0" smtClean="0"/>
            <a:t> (којим образовним циљевима школа треба да тежи?)</a:t>
          </a:r>
          <a:endParaRPr lang="sr-Latn-CS" sz="1800" kern="1200" dirty="0"/>
        </a:p>
      </dsp:txBody>
      <dsp:txXfrm>
        <a:off x="1414880" y="486213"/>
        <a:ext cx="2355910" cy="1592793"/>
      </dsp:txXfrm>
    </dsp:sp>
    <dsp:sp modelId="{315FE307-04C9-4B19-B8D4-BC4631DB2CA2}">
      <dsp:nvSpPr>
        <dsp:cNvPr id="0" name=""/>
        <dsp:cNvSpPr/>
      </dsp:nvSpPr>
      <dsp:spPr>
        <a:xfrm>
          <a:off x="4400558" y="400047"/>
          <a:ext cx="2528259" cy="176512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sr-Cyrl-CS" sz="1700" b="1" i="1" kern="1200" dirty="0" smtClean="0"/>
            <a:t>2. Искуство</a:t>
          </a:r>
          <a:r>
            <a:rPr lang="sr-Cyrl-CS" sz="1700" kern="1200" dirty="0" smtClean="0"/>
            <a:t> (која образовна искуства могу омогућити постизање тих циљева?)</a:t>
          </a:r>
          <a:endParaRPr lang="sr-Latn-CS" sz="1700" kern="1200" dirty="0"/>
        </a:p>
      </dsp:txBody>
      <dsp:txXfrm>
        <a:off x="4486724" y="486213"/>
        <a:ext cx="2355927" cy="1592793"/>
      </dsp:txXfrm>
    </dsp:sp>
    <dsp:sp modelId="{A097BC15-F967-4617-A60F-CEB6A8C823B2}">
      <dsp:nvSpPr>
        <dsp:cNvPr id="0" name=""/>
        <dsp:cNvSpPr/>
      </dsp:nvSpPr>
      <dsp:spPr>
        <a:xfrm>
          <a:off x="1281479" y="2400310"/>
          <a:ext cx="2528242" cy="176512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sr-Cyrl-CS" sz="1700" b="1" i="1" kern="1200" dirty="0" smtClean="0"/>
            <a:t>3.Организација </a:t>
          </a:r>
          <a:r>
            <a:rPr lang="sr-Cyrl-CS" sz="1700" b="0" i="0" kern="1200" dirty="0" smtClean="0"/>
            <a:t>(како та искуства ефикасно организовати?)</a:t>
          </a:r>
          <a:endParaRPr lang="sr-Latn-CS" sz="1700" b="1" i="1" kern="1200" dirty="0"/>
        </a:p>
      </dsp:txBody>
      <dsp:txXfrm>
        <a:off x="1367645" y="2486476"/>
        <a:ext cx="2355910" cy="1592793"/>
      </dsp:txXfrm>
    </dsp:sp>
    <dsp:sp modelId="{BCE4C17A-4822-4AB6-B72B-1AFA5AA29A9F}">
      <dsp:nvSpPr>
        <dsp:cNvPr id="0" name=""/>
        <dsp:cNvSpPr/>
      </dsp:nvSpPr>
      <dsp:spPr>
        <a:xfrm>
          <a:off x="4400550" y="2328858"/>
          <a:ext cx="2615298" cy="176512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sr-Cyrl-CS" sz="1700" b="1" i="1" kern="1200" dirty="0" smtClean="0"/>
            <a:t>4. Евалуација </a:t>
          </a:r>
          <a:r>
            <a:rPr lang="sr-Cyrl-CS" sz="1700" b="0" i="0" kern="1200" dirty="0" smtClean="0"/>
            <a:t>(како утврдити да ли су циљеви заиста постигнути?)</a:t>
          </a:r>
          <a:endParaRPr lang="sr-Latn-CS" sz="1700" b="1" i="1" kern="1200" dirty="0"/>
        </a:p>
      </dsp:txBody>
      <dsp:txXfrm>
        <a:off x="4486716" y="2415024"/>
        <a:ext cx="2442966" cy="159279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81BFCC-CF52-4356-B9D3-755FD164D278}">
      <dsp:nvSpPr>
        <dsp:cNvPr id="0" name=""/>
        <dsp:cNvSpPr/>
      </dsp:nvSpPr>
      <dsp:spPr>
        <a:xfrm>
          <a:off x="0" y="591343"/>
          <a:ext cx="2571749" cy="15430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sr-Cyrl-CS" sz="1900" kern="1200" dirty="0" smtClean="0"/>
            <a:t>Постављање исхода у центар образовног процеса</a:t>
          </a:r>
          <a:endParaRPr lang="sr-Latn-CS" sz="1900" kern="1200" dirty="0"/>
        </a:p>
      </dsp:txBody>
      <dsp:txXfrm>
        <a:off x="0" y="591343"/>
        <a:ext cx="2571749" cy="1543050"/>
      </dsp:txXfrm>
    </dsp:sp>
    <dsp:sp modelId="{69FB712A-C61B-4077-845E-CD38B8B7DBBA}">
      <dsp:nvSpPr>
        <dsp:cNvPr id="0" name=""/>
        <dsp:cNvSpPr/>
      </dsp:nvSpPr>
      <dsp:spPr>
        <a:xfrm>
          <a:off x="2828925" y="591343"/>
          <a:ext cx="2571749" cy="15430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sr-Cyrl-CS" sz="1900" kern="1200" dirty="0" smtClean="0"/>
            <a:t>Јасно дефинисани и операционализовани циљеви и исходи образовања</a:t>
          </a:r>
          <a:endParaRPr lang="sr-Latn-CS" sz="1900" kern="1200" dirty="0"/>
        </a:p>
      </dsp:txBody>
      <dsp:txXfrm>
        <a:off x="2828925" y="591343"/>
        <a:ext cx="2571749" cy="1543050"/>
      </dsp:txXfrm>
    </dsp:sp>
    <dsp:sp modelId="{33BF6082-F598-4D65-B7AE-B3BB6B96FBF8}">
      <dsp:nvSpPr>
        <dsp:cNvPr id="0" name=""/>
        <dsp:cNvSpPr/>
      </dsp:nvSpPr>
      <dsp:spPr>
        <a:xfrm>
          <a:off x="5657849" y="591343"/>
          <a:ext cx="2571749" cy="15430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sr-Cyrl-CS" sz="1900" kern="1200" dirty="0" smtClean="0"/>
            <a:t>Настава која је усмерена на активности и ученика и наставника</a:t>
          </a:r>
          <a:endParaRPr lang="sr-Latn-CS" sz="1900" kern="1200" dirty="0"/>
        </a:p>
      </dsp:txBody>
      <dsp:txXfrm>
        <a:off x="5657849" y="591343"/>
        <a:ext cx="2571749" cy="1543050"/>
      </dsp:txXfrm>
    </dsp:sp>
    <dsp:sp modelId="{83DB54E2-CBD7-4360-91D6-8821848F0F57}">
      <dsp:nvSpPr>
        <dsp:cNvPr id="0" name=""/>
        <dsp:cNvSpPr/>
      </dsp:nvSpPr>
      <dsp:spPr>
        <a:xfrm>
          <a:off x="1414462" y="2391569"/>
          <a:ext cx="2571749" cy="15430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sr-Cyrl-CS" sz="1900" kern="1200" dirty="0" smtClean="0"/>
            <a:t>Повећана аутономија школе и наставника</a:t>
          </a:r>
          <a:endParaRPr lang="sr-Latn-CS" sz="1900" kern="1200" dirty="0"/>
        </a:p>
      </dsp:txBody>
      <dsp:txXfrm>
        <a:off x="1414462" y="2391569"/>
        <a:ext cx="2571749" cy="1543050"/>
      </dsp:txXfrm>
    </dsp:sp>
    <dsp:sp modelId="{AC5FD097-4CE5-4542-B10B-B271F0AED489}">
      <dsp:nvSpPr>
        <dsp:cNvPr id="0" name=""/>
        <dsp:cNvSpPr/>
      </dsp:nvSpPr>
      <dsp:spPr>
        <a:xfrm>
          <a:off x="4243387" y="2391569"/>
          <a:ext cx="2571749" cy="15430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sr-Cyrl-CS" sz="1900" kern="1200" dirty="0" smtClean="0"/>
            <a:t>Праћење и вредновање степена остварености дефинисаних исхода образовања</a:t>
          </a:r>
          <a:endParaRPr lang="sr-Latn-CS" sz="1900" kern="1200" dirty="0"/>
        </a:p>
      </dsp:txBody>
      <dsp:txXfrm>
        <a:off x="4243387" y="2391569"/>
        <a:ext cx="2571749" cy="154305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4398B3-AB22-4EA8-9AAF-F1BB6897EA4D}">
      <dsp:nvSpPr>
        <dsp:cNvPr id="0" name=""/>
        <dsp:cNvSpPr/>
      </dsp:nvSpPr>
      <dsp:spPr>
        <a:xfrm>
          <a:off x="0" y="591343"/>
          <a:ext cx="2571749" cy="15430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sr-Cyrl-CS" sz="2200" kern="1200" dirty="0" smtClean="0"/>
            <a:t>Процес учења се потискује у други план</a:t>
          </a:r>
          <a:endParaRPr lang="sr-Latn-CS" sz="2200" kern="1200" dirty="0"/>
        </a:p>
      </dsp:txBody>
      <dsp:txXfrm>
        <a:off x="0" y="591343"/>
        <a:ext cx="2571749" cy="1543050"/>
      </dsp:txXfrm>
    </dsp:sp>
    <dsp:sp modelId="{95918430-2AC0-4EFA-AF2E-1DA7A6F05349}">
      <dsp:nvSpPr>
        <dsp:cNvPr id="0" name=""/>
        <dsp:cNvSpPr/>
      </dsp:nvSpPr>
      <dsp:spPr>
        <a:xfrm>
          <a:off x="2828925" y="591343"/>
          <a:ext cx="2571749" cy="15430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sr-Cyrl-CS" sz="2200" kern="1200" dirty="0" smtClean="0"/>
            <a:t>Рад наставника се процењује у односу на постигнуте резултате</a:t>
          </a:r>
          <a:endParaRPr lang="sr-Latn-CS" sz="2200" kern="1200" dirty="0"/>
        </a:p>
      </dsp:txBody>
      <dsp:txXfrm>
        <a:off x="2828925" y="591343"/>
        <a:ext cx="2571749" cy="1543050"/>
      </dsp:txXfrm>
    </dsp:sp>
    <dsp:sp modelId="{2FBE7D1F-E0E5-4B91-8635-C044A76CE4E6}">
      <dsp:nvSpPr>
        <dsp:cNvPr id="0" name=""/>
        <dsp:cNvSpPr/>
      </dsp:nvSpPr>
      <dsp:spPr>
        <a:xfrm>
          <a:off x="5657849" y="591343"/>
          <a:ext cx="2571749" cy="15430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sr-Cyrl-CS" sz="2200" kern="1200" dirty="0" smtClean="0"/>
            <a:t>Евалуација обухвата углавном декларативна знања</a:t>
          </a:r>
          <a:endParaRPr lang="sr-Latn-CS" sz="2200" kern="1200" dirty="0"/>
        </a:p>
      </dsp:txBody>
      <dsp:txXfrm>
        <a:off x="5657849" y="591343"/>
        <a:ext cx="2571749" cy="1543050"/>
      </dsp:txXfrm>
    </dsp:sp>
    <dsp:sp modelId="{20C1B4A2-2E43-4D94-91EC-6642F624D7C3}">
      <dsp:nvSpPr>
        <dsp:cNvPr id="0" name=""/>
        <dsp:cNvSpPr/>
      </dsp:nvSpPr>
      <dsp:spPr>
        <a:xfrm>
          <a:off x="1414462" y="2391569"/>
          <a:ext cx="2571749" cy="15430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sr-Cyrl-CS" sz="2200" kern="1200" dirty="0" smtClean="0"/>
            <a:t>Да ли наставници заиста реализују наставу усмерену ка циљевима?</a:t>
          </a:r>
          <a:endParaRPr lang="sr-Latn-CS" sz="2200" kern="1200" dirty="0"/>
        </a:p>
      </dsp:txBody>
      <dsp:txXfrm>
        <a:off x="1414462" y="2391569"/>
        <a:ext cx="2571749" cy="1543050"/>
      </dsp:txXfrm>
    </dsp:sp>
    <dsp:sp modelId="{2B623ECE-8490-40EA-A036-68B39DEEB1A6}">
      <dsp:nvSpPr>
        <dsp:cNvPr id="0" name=""/>
        <dsp:cNvSpPr/>
      </dsp:nvSpPr>
      <dsp:spPr>
        <a:xfrm>
          <a:off x="4243387" y="2391569"/>
          <a:ext cx="2571749" cy="15430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sr-Cyrl-CS" sz="2200" kern="1200" dirty="0" smtClean="0"/>
            <a:t>Појава непредвиђених резултата</a:t>
          </a:r>
          <a:endParaRPr lang="sr-Latn-CS" sz="2200" kern="1200" dirty="0"/>
        </a:p>
      </dsp:txBody>
      <dsp:txXfrm>
        <a:off x="4243387" y="2391569"/>
        <a:ext cx="2571749" cy="154305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D813AC-71F8-4445-A6C6-F87733A3C73D}">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sr-Cyrl-CS" sz="2100" i="1" kern="1200" dirty="0" smtClean="0"/>
            <a:t>Курикулум схваћен као процес даје окврина упутства за рад и оставља велику слободу у избору и осмишљавању садржаја и начина рада. </a:t>
          </a:r>
          <a:r>
            <a:rPr lang="sr-Cyrl-CS" sz="2100" i="0" kern="1200" dirty="0" smtClean="0"/>
            <a:t>Курикулум се тумачи као континуирана интеракција наставника, ученика и знања.</a:t>
          </a:r>
          <a:endParaRPr lang="sr-Latn-CS" sz="2100" i="1" kern="1200" dirty="0"/>
        </a:p>
      </dsp:txBody>
      <dsp:txXfrm>
        <a:off x="0" y="0"/>
        <a:ext cx="8229600" cy="1357788"/>
      </dsp:txXfrm>
    </dsp:sp>
    <dsp:sp modelId="{2DF0AB42-2AC1-453C-BB99-033777ABA714}">
      <dsp:nvSpPr>
        <dsp:cNvPr id="0" name=""/>
        <dsp:cNvSpPr/>
      </dsp:nvSpPr>
      <dsp:spPr>
        <a:xfrm>
          <a:off x="4018" y="1357788"/>
          <a:ext cx="2740521" cy="285135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sr-Cyrl-CS" sz="1900" kern="1200" dirty="0" smtClean="0"/>
            <a:t>Више је оријентисан на методе  (како), него на садржаје рада (шта). Процес учења и активности ученика се стављају у први план.</a:t>
          </a:r>
          <a:endParaRPr lang="sr-Latn-CS" sz="1900" kern="1200" dirty="0"/>
        </a:p>
      </dsp:txBody>
      <dsp:txXfrm>
        <a:off x="4018" y="1357788"/>
        <a:ext cx="2740521" cy="2851356"/>
      </dsp:txXfrm>
    </dsp:sp>
    <dsp:sp modelId="{E3F59563-235D-421C-8ED7-B702B55E285D}">
      <dsp:nvSpPr>
        <dsp:cNvPr id="0" name=""/>
        <dsp:cNvSpPr/>
      </dsp:nvSpPr>
      <dsp:spPr>
        <a:xfrm>
          <a:off x="2744539" y="1357788"/>
          <a:ext cx="2740521" cy="285135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sr-Cyrl-CS" sz="1900" kern="1200" dirty="0" smtClean="0"/>
            <a:t>Учење се посматра као истраживачки процес који има лично значење за ученика, чиме се развија унутрашња мотивација. У процесу учења нагласак је стављен на процесе сазанавања, а не на усвајање чињеница.</a:t>
          </a:r>
          <a:endParaRPr lang="sr-Latn-CS" sz="1900" kern="1200" dirty="0"/>
        </a:p>
      </dsp:txBody>
      <dsp:txXfrm>
        <a:off x="2744539" y="1357788"/>
        <a:ext cx="2740521" cy="2851356"/>
      </dsp:txXfrm>
    </dsp:sp>
    <dsp:sp modelId="{20DA0C1F-CAB0-4912-9233-D43F299851DA}">
      <dsp:nvSpPr>
        <dsp:cNvPr id="0" name=""/>
        <dsp:cNvSpPr/>
      </dsp:nvSpPr>
      <dsp:spPr>
        <a:xfrm>
          <a:off x="5485060" y="1357788"/>
          <a:ext cx="2740521" cy="285135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sr-Cyrl-CS" sz="1900" kern="1200" dirty="0" smtClean="0"/>
            <a:t>Ученик има активну улогу у конструисању знања. Наглсак је на интеракцији и ученик кроз интеракцију са другим ученицима и наставницима </a:t>
          </a:r>
          <a:r>
            <a:rPr lang="sr-Cyrl-CS" sz="1900" kern="1200" smtClean="0"/>
            <a:t>конструише сопствени </a:t>
          </a:r>
          <a:r>
            <a:rPr lang="sr-Cyrl-CS" sz="1900" kern="1200" dirty="0" smtClean="0"/>
            <a:t>модел реалности.</a:t>
          </a:r>
          <a:endParaRPr lang="sr-Latn-CS" sz="1900" kern="1200" dirty="0"/>
        </a:p>
      </dsp:txBody>
      <dsp:txXfrm>
        <a:off x="5485060" y="1357788"/>
        <a:ext cx="2740521" cy="2851356"/>
      </dsp:txXfrm>
    </dsp:sp>
    <dsp:sp modelId="{0C108DCE-24DD-4841-AC26-5861FDD79F37}">
      <dsp:nvSpPr>
        <dsp:cNvPr id="0" name=""/>
        <dsp:cNvSpPr/>
      </dsp:nvSpPr>
      <dsp:spPr>
        <a:xfrm>
          <a:off x="0" y="4209145"/>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2">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sr-Latn-C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sr-Latn-CS"/>
          </a:p>
        </p:txBody>
      </p:sp>
      <p:sp>
        <p:nvSpPr>
          <p:cNvPr id="4" name="Date Placeholder 3"/>
          <p:cNvSpPr>
            <a:spLocks noGrp="1"/>
          </p:cNvSpPr>
          <p:nvPr>
            <p:ph type="dt" sz="half" idx="10"/>
          </p:nvPr>
        </p:nvSpPr>
        <p:spPr/>
        <p:txBody>
          <a:bodyPr/>
          <a:lstStyle/>
          <a:p>
            <a:fld id="{C97C1E1A-2B69-4A41-8F7E-66446140DBA2}" type="datetimeFigureOut">
              <a:rPr lang="sr-Latn-CS" smtClean="0"/>
              <a:pPr/>
              <a:t>2.4.2015</a:t>
            </a:fld>
            <a:endParaRPr lang="sr-Latn-CS"/>
          </a:p>
        </p:txBody>
      </p:sp>
      <p:sp>
        <p:nvSpPr>
          <p:cNvPr id="5" name="Footer Placeholder 4"/>
          <p:cNvSpPr>
            <a:spLocks noGrp="1"/>
          </p:cNvSpPr>
          <p:nvPr>
            <p:ph type="ftr" sz="quarter" idx="11"/>
          </p:nvPr>
        </p:nvSpPr>
        <p:spPr/>
        <p:txBody>
          <a:bodyPr/>
          <a:lstStyle/>
          <a:p>
            <a:endParaRPr lang="sr-Latn-CS"/>
          </a:p>
        </p:txBody>
      </p:sp>
      <p:sp>
        <p:nvSpPr>
          <p:cNvPr id="6" name="Slide Number Placeholder 5"/>
          <p:cNvSpPr>
            <a:spLocks noGrp="1"/>
          </p:cNvSpPr>
          <p:nvPr>
            <p:ph type="sldNum" sz="quarter" idx="12"/>
          </p:nvPr>
        </p:nvSpPr>
        <p:spPr/>
        <p:txBody>
          <a:bodyPr/>
          <a:lstStyle/>
          <a:p>
            <a:fld id="{C69D4EDB-FFD5-4796-A550-921B85D3DC45}" type="slidenum">
              <a:rPr lang="sr-Latn-CS" smtClean="0"/>
              <a:pPr/>
              <a:t>‹#›</a:t>
            </a:fld>
            <a:endParaRPr lang="sr-Latn-C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C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4" name="Date Placeholder 3"/>
          <p:cNvSpPr>
            <a:spLocks noGrp="1"/>
          </p:cNvSpPr>
          <p:nvPr>
            <p:ph type="dt" sz="half" idx="10"/>
          </p:nvPr>
        </p:nvSpPr>
        <p:spPr/>
        <p:txBody>
          <a:bodyPr/>
          <a:lstStyle/>
          <a:p>
            <a:fld id="{C97C1E1A-2B69-4A41-8F7E-66446140DBA2}" type="datetimeFigureOut">
              <a:rPr lang="sr-Latn-CS" smtClean="0"/>
              <a:pPr/>
              <a:t>2.4.2015</a:t>
            </a:fld>
            <a:endParaRPr lang="sr-Latn-CS"/>
          </a:p>
        </p:txBody>
      </p:sp>
      <p:sp>
        <p:nvSpPr>
          <p:cNvPr id="5" name="Footer Placeholder 4"/>
          <p:cNvSpPr>
            <a:spLocks noGrp="1"/>
          </p:cNvSpPr>
          <p:nvPr>
            <p:ph type="ftr" sz="quarter" idx="11"/>
          </p:nvPr>
        </p:nvSpPr>
        <p:spPr/>
        <p:txBody>
          <a:bodyPr/>
          <a:lstStyle/>
          <a:p>
            <a:endParaRPr lang="sr-Latn-CS"/>
          </a:p>
        </p:txBody>
      </p:sp>
      <p:sp>
        <p:nvSpPr>
          <p:cNvPr id="6" name="Slide Number Placeholder 5"/>
          <p:cNvSpPr>
            <a:spLocks noGrp="1"/>
          </p:cNvSpPr>
          <p:nvPr>
            <p:ph type="sldNum" sz="quarter" idx="12"/>
          </p:nvPr>
        </p:nvSpPr>
        <p:spPr/>
        <p:txBody>
          <a:bodyPr/>
          <a:lstStyle/>
          <a:p>
            <a:fld id="{C69D4EDB-FFD5-4796-A550-921B85D3DC45}" type="slidenum">
              <a:rPr lang="sr-Latn-CS" smtClean="0"/>
              <a:pPr/>
              <a:t>‹#›</a:t>
            </a:fld>
            <a:endParaRPr lang="sr-Latn-C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sr-Latn-C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4" name="Date Placeholder 3"/>
          <p:cNvSpPr>
            <a:spLocks noGrp="1"/>
          </p:cNvSpPr>
          <p:nvPr>
            <p:ph type="dt" sz="half" idx="10"/>
          </p:nvPr>
        </p:nvSpPr>
        <p:spPr/>
        <p:txBody>
          <a:bodyPr/>
          <a:lstStyle/>
          <a:p>
            <a:fld id="{C97C1E1A-2B69-4A41-8F7E-66446140DBA2}" type="datetimeFigureOut">
              <a:rPr lang="sr-Latn-CS" smtClean="0"/>
              <a:pPr/>
              <a:t>2.4.2015</a:t>
            </a:fld>
            <a:endParaRPr lang="sr-Latn-CS"/>
          </a:p>
        </p:txBody>
      </p:sp>
      <p:sp>
        <p:nvSpPr>
          <p:cNvPr id="5" name="Footer Placeholder 4"/>
          <p:cNvSpPr>
            <a:spLocks noGrp="1"/>
          </p:cNvSpPr>
          <p:nvPr>
            <p:ph type="ftr" sz="quarter" idx="11"/>
          </p:nvPr>
        </p:nvSpPr>
        <p:spPr/>
        <p:txBody>
          <a:bodyPr/>
          <a:lstStyle/>
          <a:p>
            <a:endParaRPr lang="sr-Latn-CS"/>
          </a:p>
        </p:txBody>
      </p:sp>
      <p:sp>
        <p:nvSpPr>
          <p:cNvPr id="6" name="Slide Number Placeholder 5"/>
          <p:cNvSpPr>
            <a:spLocks noGrp="1"/>
          </p:cNvSpPr>
          <p:nvPr>
            <p:ph type="sldNum" sz="quarter" idx="12"/>
          </p:nvPr>
        </p:nvSpPr>
        <p:spPr/>
        <p:txBody>
          <a:bodyPr/>
          <a:lstStyle/>
          <a:p>
            <a:fld id="{C69D4EDB-FFD5-4796-A550-921B85D3DC45}" type="slidenum">
              <a:rPr lang="sr-Latn-CS" smtClean="0"/>
              <a:pPr/>
              <a:t>‹#›</a:t>
            </a:fld>
            <a:endParaRPr lang="sr-Latn-C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C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4" name="Date Placeholder 3"/>
          <p:cNvSpPr>
            <a:spLocks noGrp="1"/>
          </p:cNvSpPr>
          <p:nvPr>
            <p:ph type="dt" sz="half" idx="10"/>
          </p:nvPr>
        </p:nvSpPr>
        <p:spPr/>
        <p:txBody>
          <a:bodyPr/>
          <a:lstStyle/>
          <a:p>
            <a:fld id="{C97C1E1A-2B69-4A41-8F7E-66446140DBA2}" type="datetimeFigureOut">
              <a:rPr lang="sr-Latn-CS" smtClean="0"/>
              <a:pPr/>
              <a:t>2.4.2015</a:t>
            </a:fld>
            <a:endParaRPr lang="sr-Latn-CS"/>
          </a:p>
        </p:txBody>
      </p:sp>
      <p:sp>
        <p:nvSpPr>
          <p:cNvPr id="5" name="Footer Placeholder 4"/>
          <p:cNvSpPr>
            <a:spLocks noGrp="1"/>
          </p:cNvSpPr>
          <p:nvPr>
            <p:ph type="ftr" sz="quarter" idx="11"/>
          </p:nvPr>
        </p:nvSpPr>
        <p:spPr/>
        <p:txBody>
          <a:bodyPr/>
          <a:lstStyle/>
          <a:p>
            <a:endParaRPr lang="sr-Latn-CS"/>
          </a:p>
        </p:txBody>
      </p:sp>
      <p:sp>
        <p:nvSpPr>
          <p:cNvPr id="6" name="Slide Number Placeholder 5"/>
          <p:cNvSpPr>
            <a:spLocks noGrp="1"/>
          </p:cNvSpPr>
          <p:nvPr>
            <p:ph type="sldNum" sz="quarter" idx="12"/>
          </p:nvPr>
        </p:nvSpPr>
        <p:spPr/>
        <p:txBody>
          <a:bodyPr/>
          <a:lstStyle/>
          <a:p>
            <a:fld id="{C69D4EDB-FFD5-4796-A550-921B85D3DC45}" type="slidenum">
              <a:rPr lang="sr-Latn-CS" smtClean="0"/>
              <a:pPr/>
              <a:t>‹#›</a:t>
            </a:fld>
            <a:endParaRPr lang="sr-Latn-C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sr-Latn-C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7C1E1A-2B69-4A41-8F7E-66446140DBA2}" type="datetimeFigureOut">
              <a:rPr lang="sr-Latn-CS" smtClean="0"/>
              <a:pPr/>
              <a:t>2.4.2015</a:t>
            </a:fld>
            <a:endParaRPr lang="sr-Latn-CS"/>
          </a:p>
        </p:txBody>
      </p:sp>
      <p:sp>
        <p:nvSpPr>
          <p:cNvPr id="5" name="Footer Placeholder 4"/>
          <p:cNvSpPr>
            <a:spLocks noGrp="1"/>
          </p:cNvSpPr>
          <p:nvPr>
            <p:ph type="ftr" sz="quarter" idx="11"/>
          </p:nvPr>
        </p:nvSpPr>
        <p:spPr/>
        <p:txBody>
          <a:bodyPr/>
          <a:lstStyle/>
          <a:p>
            <a:endParaRPr lang="sr-Latn-CS"/>
          </a:p>
        </p:txBody>
      </p:sp>
      <p:sp>
        <p:nvSpPr>
          <p:cNvPr id="6" name="Slide Number Placeholder 5"/>
          <p:cNvSpPr>
            <a:spLocks noGrp="1"/>
          </p:cNvSpPr>
          <p:nvPr>
            <p:ph type="sldNum" sz="quarter" idx="12"/>
          </p:nvPr>
        </p:nvSpPr>
        <p:spPr/>
        <p:txBody>
          <a:bodyPr/>
          <a:lstStyle/>
          <a:p>
            <a:fld id="{C69D4EDB-FFD5-4796-A550-921B85D3DC45}" type="slidenum">
              <a:rPr lang="sr-Latn-CS" smtClean="0"/>
              <a:pPr/>
              <a:t>‹#›</a:t>
            </a:fld>
            <a:endParaRPr lang="sr-Latn-C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C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5" name="Date Placeholder 4"/>
          <p:cNvSpPr>
            <a:spLocks noGrp="1"/>
          </p:cNvSpPr>
          <p:nvPr>
            <p:ph type="dt" sz="half" idx="10"/>
          </p:nvPr>
        </p:nvSpPr>
        <p:spPr/>
        <p:txBody>
          <a:bodyPr/>
          <a:lstStyle/>
          <a:p>
            <a:fld id="{C97C1E1A-2B69-4A41-8F7E-66446140DBA2}" type="datetimeFigureOut">
              <a:rPr lang="sr-Latn-CS" smtClean="0"/>
              <a:pPr/>
              <a:t>2.4.2015</a:t>
            </a:fld>
            <a:endParaRPr lang="sr-Latn-CS"/>
          </a:p>
        </p:txBody>
      </p:sp>
      <p:sp>
        <p:nvSpPr>
          <p:cNvPr id="6" name="Footer Placeholder 5"/>
          <p:cNvSpPr>
            <a:spLocks noGrp="1"/>
          </p:cNvSpPr>
          <p:nvPr>
            <p:ph type="ftr" sz="quarter" idx="11"/>
          </p:nvPr>
        </p:nvSpPr>
        <p:spPr/>
        <p:txBody>
          <a:bodyPr/>
          <a:lstStyle/>
          <a:p>
            <a:endParaRPr lang="sr-Latn-CS"/>
          </a:p>
        </p:txBody>
      </p:sp>
      <p:sp>
        <p:nvSpPr>
          <p:cNvPr id="7" name="Slide Number Placeholder 6"/>
          <p:cNvSpPr>
            <a:spLocks noGrp="1"/>
          </p:cNvSpPr>
          <p:nvPr>
            <p:ph type="sldNum" sz="quarter" idx="12"/>
          </p:nvPr>
        </p:nvSpPr>
        <p:spPr/>
        <p:txBody>
          <a:bodyPr/>
          <a:lstStyle/>
          <a:p>
            <a:fld id="{C69D4EDB-FFD5-4796-A550-921B85D3DC45}" type="slidenum">
              <a:rPr lang="sr-Latn-CS" smtClean="0"/>
              <a:pPr/>
              <a:t>‹#›</a:t>
            </a:fld>
            <a:endParaRPr lang="sr-Latn-C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sr-Latn-C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7" name="Date Placeholder 6"/>
          <p:cNvSpPr>
            <a:spLocks noGrp="1"/>
          </p:cNvSpPr>
          <p:nvPr>
            <p:ph type="dt" sz="half" idx="10"/>
          </p:nvPr>
        </p:nvSpPr>
        <p:spPr/>
        <p:txBody>
          <a:bodyPr/>
          <a:lstStyle/>
          <a:p>
            <a:fld id="{C97C1E1A-2B69-4A41-8F7E-66446140DBA2}" type="datetimeFigureOut">
              <a:rPr lang="sr-Latn-CS" smtClean="0"/>
              <a:pPr/>
              <a:t>2.4.2015</a:t>
            </a:fld>
            <a:endParaRPr lang="sr-Latn-CS"/>
          </a:p>
        </p:txBody>
      </p:sp>
      <p:sp>
        <p:nvSpPr>
          <p:cNvPr id="8" name="Footer Placeholder 7"/>
          <p:cNvSpPr>
            <a:spLocks noGrp="1"/>
          </p:cNvSpPr>
          <p:nvPr>
            <p:ph type="ftr" sz="quarter" idx="11"/>
          </p:nvPr>
        </p:nvSpPr>
        <p:spPr/>
        <p:txBody>
          <a:bodyPr/>
          <a:lstStyle/>
          <a:p>
            <a:endParaRPr lang="sr-Latn-CS"/>
          </a:p>
        </p:txBody>
      </p:sp>
      <p:sp>
        <p:nvSpPr>
          <p:cNvPr id="9" name="Slide Number Placeholder 8"/>
          <p:cNvSpPr>
            <a:spLocks noGrp="1"/>
          </p:cNvSpPr>
          <p:nvPr>
            <p:ph type="sldNum" sz="quarter" idx="12"/>
          </p:nvPr>
        </p:nvSpPr>
        <p:spPr/>
        <p:txBody>
          <a:bodyPr/>
          <a:lstStyle/>
          <a:p>
            <a:fld id="{C69D4EDB-FFD5-4796-A550-921B85D3DC45}" type="slidenum">
              <a:rPr lang="sr-Latn-CS" smtClean="0"/>
              <a:pPr/>
              <a:t>‹#›</a:t>
            </a:fld>
            <a:endParaRPr lang="sr-Latn-C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CS"/>
          </a:p>
        </p:txBody>
      </p:sp>
      <p:sp>
        <p:nvSpPr>
          <p:cNvPr id="3" name="Date Placeholder 2"/>
          <p:cNvSpPr>
            <a:spLocks noGrp="1"/>
          </p:cNvSpPr>
          <p:nvPr>
            <p:ph type="dt" sz="half" idx="10"/>
          </p:nvPr>
        </p:nvSpPr>
        <p:spPr/>
        <p:txBody>
          <a:bodyPr/>
          <a:lstStyle/>
          <a:p>
            <a:fld id="{C97C1E1A-2B69-4A41-8F7E-66446140DBA2}" type="datetimeFigureOut">
              <a:rPr lang="sr-Latn-CS" smtClean="0"/>
              <a:pPr/>
              <a:t>2.4.2015</a:t>
            </a:fld>
            <a:endParaRPr lang="sr-Latn-CS"/>
          </a:p>
        </p:txBody>
      </p:sp>
      <p:sp>
        <p:nvSpPr>
          <p:cNvPr id="4" name="Footer Placeholder 3"/>
          <p:cNvSpPr>
            <a:spLocks noGrp="1"/>
          </p:cNvSpPr>
          <p:nvPr>
            <p:ph type="ftr" sz="quarter" idx="11"/>
          </p:nvPr>
        </p:nvSpPr>
        <p:spPr/>
        <p:txBody>
          <a:bodyPr/>
          <a:lstStyle/>
          <a:p>
            <a:endParaRPr lang="sr-Latn-CS"/>
          </a:p>
        </p:txBody>
      </p:sp>
      <p:sp>
        <p:nvSpPr>
          <p:cNvPr id="5" name="Slide Number Placeholder 4"/>
          <p:cNvSpPr>
            <a:spLocks noGrp="1"/>
          </p:cNvSpPr>
          <p:nvPr>
            <p:ph type="sldNum" sz="quarter" idx="12"/>
          </p:nvPr>
        </p:nvSpPr>
        <p:spPr/>
        <p:txBody>
          <a:bodyPr/>
          <a:lstStyle/>
          <a:p>
            <a:fld id="{C69D4EDB-FFD5-4796-A550-921B85D3DC45}" type="slidenum">
              <a:rPr lang="sr-Latn-CS" smtClean="0"/>
              <a:pPr/>
              <a:t>‹#›</a:t>
            </a:fld>
            <a:endParaRPr lang="sr-Latn-C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7C1E1A-2B69-4A41-8F7E-66446140DBA2}" type="datetimeFigureOut">
              <a:rPr lang="sr-Latn-CS" smtClean="0"/>
              <a:pPr/>
              <a:t>2.4.2015</a:t>
            </a:fld>
            <a:endParaRPr lang="sr-Latn-CS"/>
          </a:p>
        </p:txBody>
      </p:sp>
      <p:sp>
        <p:nvSpPr>
          <p:cNvPr id="3" name="Footer Placeholder 2"/>
          <p:cNvSpPr>
            <a:spLocks noGrp="1"/>
          </p:cNvSpPr>
          <p:nvPr>
            <p:ph type="ftr" sz="quarter" idx="11"/>
          </p:nvPr>
        </p:nvSpPr>
        <p:spPr/>
        <p:txBody>
          <a:bodyPr/>
          <a:lstStyle/>
          <a:p>
            <a:endParaRPr lang="sr-Latn-CS"/>
          </a:p>
        </p:txBody>
      </p:sp>
      <p:sp>
        <p:nvSpPr>
          <p:cNvPr id="4" name="Slide Number Placeholder 3"/>
          <p:cNvSpPr>
            <a:spLocks noGrp="1"/>
          </p:cNvSpPr>
          <p:nvPr>
            <p:ph type="sldNum" sz="quarter" idx="12"/>
          </p:nvPr>
        </p:nvSpPr>
        <p:spPr/>
        <p:txBody>
          <a:bodyPr/>
          <a:lstStyle/>
          <a:p>
            <a:fld id="{C69D4EDB-FFD5-4796-A550-921B85D3DC45}" type="slidenum">
              <a:rPr lang="sr-Latn-CS" smtClean="0"/>
              <a:pPr/>
              <a:t>‹#›</a:t>
            </a:fld>
            <a:endParaRPr lang="sr-Latn-C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sr-Latn-C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7C1E1A-2B69-4A41-8F7E-66446140DBA2}" type="datetimeFigureOut">
              <a:rPr lang="sr-Latn-CS" smtClean="0"/>
              <a:pPr/>
              <a:t>2.4.2015</a:t>
            </a:fld>
            <a:endParaRPr lang="sr-Latn-CS"/>
          </a:p>
        </p:txBody>
      </p:sp>
      <p:sp>
        <p:nvSpPr>
          <p:cNvPr id="6" name="Footer Placeholder 5"/>
          <p:cNvSpPr>
            <a:spLocks noGrp="1"/>
          </p:cNvSpPr>
          <p:nvPr>
            <p:ph type="ftr" sz="quarter" idx="11"/>
          </p:nvPr>
        </p:nvSpPr>
        <p:spPr/>
        <p:txBody>
          <a:bodyPr/>
          <a:lstStyle/>
          <a:p>
            <a:endParaRPr lang="sr-Latn-CS"/>
          </a:p>
        </p:txBody>
      </p:sp>
      <p:sp>
        <p:nvSpPr>
          <p:cNvPr id="7" name="Slide Number Placeholder 6"/>
          <p:cNvSpPr>
            <a:spLocks noGrp="1"/>
          </p:cNvSpPr>
          <p:nvPr>
            <p:ph type="sldNum" sz="quarter" idx="12"/>
          </p:nvPr>
        </p:nvSpPr>
        <p:spPr/>
        <p:txBody>
          <a:bodyPr/>
          <a:lstStyle/>
          <a:p>
            <a:fld id="{C69D4EDB-FFD5-4796-A550-921B85D3DC45}" type="slidenum">
              <a:rPr lang="sr-Latn-CS" smtClean="0"/>
              <a:pPr/>
              <a:t>‹#›</a:t>
            </a:fld>
            <a:endParaRPr lang="sr-Latn-C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sr-Latn-C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C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7C1E1A-2B69-4A41-8F7E-66446140DBA2}" type="datetimeFigureOut">
              <a:rPr lang="sr-Latn-CS" smtClean="0"/>
              <a:pPr/>
              <a:t>2.4.2015</a:t>
            </a:fld>
            <a:endParaRPr lang="sr-Latn-CS"/>
          </a:p>
        </p:txBody>
      </p:sp>
      <p:sp>
        <p:nvSpPr>
          <p:cNvPr id="6" name="Footer Placeholder 5"/>
          <p:cNvSpPr>
            <a:spLocks noGrp="1"/>
          </p:cNvSpPr>
          <p:nvPr>
            <p:ph type="ftr" sz="quarter" idx="11"/>
          </p:nvPr>
        </p:nvSpPr>
        <p:spPr/>
        <p:txBody>
          <a:bodyPr/>
          <a:lstStyle/>
          <a:p>
            <a:endParaRPr lang="sr-Latn-CS"/>
          </a:p>
        </p:txBody>
      </p:sp>
      <p:sp>
        <p:nvSpPr>
          <p:cNvPr id="7" name="Slide Number Placeholder 6"/>
          <p:cNvSpPr>
            <a:spLocks noGrp="1"/>
          </p:cNvSpPr>
          <p:nvPr>
            <p:ph type="sldNum" sz="quarter" idx="12"/>
          </p:nvPr>
        </p:nvSpPr>
        <p:spPr/>
        <p:txBody>
          <a:bodyPr/>
          <a:lstStyle/>
          <a:p>
            <a:fld id="{C69D4EDB-FFD5-4796-A550-921B85D3DC45}" type="slidenum">
              <a:rPr lang="sr-Latn-CS" smtClean="0"/>
              <a:pPr/>
              <a:t>‹#›</a:t>
            </a:fld>
            <a:endParaRPr lang="sr-Latn-C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sr-Latn-C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7C1E1A-2B69-4A41-8F7E-66446140DBA2}" type="datetimeFigureOut">
              <a:rPr lang="sr-Latn-CS" smtClean="0"/>
              <a:pPr/>
              <a:t>2.4.2015</a:t>
            </a:fld>
            <a:endParaRPr lang="sr-Latn-C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r-Latn-C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9D4EDB-FFD5-4796-A550-921B85D3DC45}" type="slidenum">
              <a:rPr lang="sr-Latn-CS" smtClean="0"/>
              <a:pPr/>
              <a:t>‹#›</a:t>
            </a:fld>
            <a:endParaRPr lang="sr-Latn-C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3.xml.rels><?xml version="1.0" encoding="UTF-8" standalone="yes"?>
<Relationships xmlns="http://schemas.openxmlformats.org/package/2006/relationships"><Relationship Id="rId2" Type="http://schemas.openxmlformats.org/officeDocument/2006/relationships/hyperlink" Target="http://www.infed.org/biblio/b-curric.ht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Cyrl-CS" b="1" dirty="0" smtClean="0"/>
              <a:t>Концепције курикулума</a:t>
            </a:r>
            <a:endParaRPr lang="sr-Latn-CS" b="1" dirty="0"/>
          </a:p>
        </p:txBody>
      </p:sp>
      <p:sp>
        <p:nvSpPr>
          <p:cNvPr id="3" name="Subtitle 2"/>
          <p:cNvSpPr>
            <a:spLocks noGrp="1"/>
          </p:cNvSpPr>
          <p:nvPr>
            <p:ph type="subTitle" idx="1"/>
          </p:nvPr>
        </p:nvSpPr>
        <p:spPr>
          <a:xfrm>
            <a:off x="899592" y="3886200"/>
            <a:ext cx="7272808" cy="1919064"/>
          </a:xfrm>
        </p:spPr>
        <p:txBody>
          <a:bodyPr>
            <a:normAutofit fontScale="62500" lnSpcReduction="20000"/>
          </a:bodyPr>
          <a:lstStyle/>
          <a:p>
            <a:r>
              <a:rPr lang="sr-Cyrl-CS" dirty="0" smtClean="0"/>
              <a:t>Факултет педагошких наука Универзитета у Крагујевцу</a:t>
            </a:r>
          </a:p>
          <a:p>
            <a:r>
              <a:rPr lang="sr-Latn-RS" i="1" dirty="0"/>
              <a:t>Project title</a:t>
            </a:r>
            <a:r>
              <a:rPr lang="sr-Latn-RS" dirty="0"/>
              <a:t>: </a:t>
            </a:r>
          </a:p>
          <a:p>
            <a:r>
              <a:rPr lang="en-US" dirty="0"/>
              <a:t>Harmonization and Modernization of the Curriculum for Primary Teacher Education (HAMOC)</a:t>
            </a:r>
            <a:endParaRPr lang="sr-Latn-RS" dirty="0"/>
          </a:p>
          <a:p>
            <a:r>
              <a:rPr lang="sr-Latn-RS" i="1" dirty="0"/>
              <a:t>Project number</a:t>
            </a:r>
            <a:r>
              <a:rPr lang="sr-Latn-RS" dirty="0"/>
              <a:t>: </a:t>
            </a:r>
            <a:r>
              <a:rPr lang="en-US" dirty="0"/>
              <a:t>516762-TEMPUS-1-2011-1-RS-TEMPUS-JPCR</a:t>
            </a:r>
            <a:endParaRPr lang="sr-Latn-RS" dirty="0"/>
          </a:p>
          <a:p>
            <a:pPr algn="l"/>
            <a:r>
              <a:rPr lang="sr-Cyrl-CS" dirty="0" smtClean="0"/>
              <a:t>”</a:t>
            </a:r>
            <a:endParaRPr lang="sr-Latn-CS" dirty="0" smtClean="0"/>
          </a:p>
          <a:p>
            <a:endParaRPr lang="sr-Latn-CS" dirty="0"/>
          </a:p>
        </p:txBody>
      </p:sp>
      <p:pic>
        <p:nvPicPr>
          <p:cNvPr id="1026" name="Picture 2" descr="F:\TEMPUS dokumenti\tempus_logo_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67944" y="476672"/>
            <a:ext cx="1255779" cy="133502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Ограничења и слабости концепције курикулума као процеса</a:t>
            </a:r>
            <a:endParaRPr lang="sr-Latn-CS" sz="2400" b="1"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4. Курикулум као пракса</a:t>
            </a:r>
            <a:endParaRPr lang="sr-Latn-CS" sz="2400" b="1"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5. Курикулум у контексту</a:t>
            </a:r>
            <a:endParaRPr lang="sr-Latn-CS" sz="2400" b="1" dirty="0"/>
          </a:p>
        </p:txBody>
      </p:sp>
      <p:graphicFrame>
        <p:nvGraphicFramePr>
          <p:cNvPr id="5" name="Content Placeholder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Литература </a:t>
            </a:r>
            <a:endParaRPr lang="sr-Latn-CS" sz="2400" b="1" dirty="0"/>
          </a:p>
        </p:txBody>
      </p:sp>
      <p:sp>
        <p:nvSpPr>
          <p:cNvPr id="3" name="Content Placeholder 2"/>
          <p:cNvSpPr>
            <a:spLocks noGrp="1"/>
          </p:cNvSpPr>
          <p:nvPr>
            <p:ph idx="1"/>
          </p:nvPr>
        </p:nvSpPr>
        <p:spPr/>
        <p:txBody>
          <a:bodyPr>
            <a:normAutofit/>
          </a:bodyPr>
          <a:lstStyle/>
          <a:p>
            <a:r>
              <a:rPr lang="sr-Cyrl-CS" sz="2400" dirty="0" smtClean="0"/>
              <a:t>Алексендрић, Б. (2009): Схватања и приступи теорији и пракси курикулума, </a:t>
            </a:r>
            <a:r>
              <a:rPr lang="sr-Cyrl-CS" sz="2400" i="1" dirty="0" smtClean="0"/>
              <a:t>Настава и васпитање, </a:t>
            </a:r>
            <a:r>
              <a:rPr lang="sr-Cyrl-CS" sz="2400" dirty="0" smtClean="0"/>
              <a:t>бр. 3, 331-347.</a:t>
            </a:r>
          </a:p>
          <a:p>
            <a:r>
              <a:rPr lang="sr-Latn-CS" sz="2400" dirty="0" smtClean="0"/>
              <a:t>Smith, M.K. (2000): Curriculum theory and practice, </a:t>
            </a:r>
            <a:r>
              <a:rPr lang="sr-Latn-CS" sz="2400" i="1" dirty="0" smtClean="0"/>
              <a:t>The encyclopedia of informal education, </a:t>
            </a:r>
            <a:r>
              <a:rPr lang="sr-Latn-CS" sz="2400" u="sng" dirty="0" smtClean="0">
                <a:hlinkClick r:id="rId2"/>
              </a:rPr>
              <a:t>www.infed.org/biblio/b-curric.htm</a:t>
            </a:r>
            <a:r>
              <a:rPr lang="sr-Latn-CS" sz="2400" dirty="0" smtClean="0"/>
              <a:t>.</a:t>
            </a:r>
            <a:endParaRPr lang="sr-Latn-CS" sz="2400" smtClean="0"/>
          </a:p>
          <a:p>
            <a:pPr>
              <a:buNone/>
            </a:pPr>
            <a:endParaRPr lang="sr-Latn-CS"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sr-Cyrl-CS" sz="2000" dirty="0" smtClean="0"/>
              <a:t>У оквиру теорије курикулума, у савременим разматрањима схватања и одређивања курикулума, постоји неколико концепција (</a:t>
            </a:r>
            <a:r>
              <a:rPr lang="sr-Latn-CS" sz="2000" dirty="0" smtClean="0"/>
              <a:t>Smith, 2000):</a:t>
            </a:r>
            <a:endParaRPr lang="sr-Latn-CS" sz="2000"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1. Курикулум као трансмисија – наставни план и програм</a:t>
            </a:r>
            <a:endParaRPr lang="sr-Latn-CS" sz="2400" b="1"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2. Курикулум као продукт</a:t>
            </a:r>
            <a:endParaRPr lang="sr-Latn-CS" sz="2400" b="1" dirty="0"/>
          </a:p>
        </p:txBody>
      </p:sp>
      <p:sp>
        <p:nvSpPr>
          <p:cNvPr id="3" name="Content Placeholder 2"/>
          <p:cNvSpPr>
            <a:spLocks noGrp="1"/>
          </p:cNvSpPr>
          <p:nvPr>
            <p:ph idx="1"/>
          </p:nvPr>
        </p:nvSpPr>
        <p:spPr/>
        <p:txBody>
          <a:bodyPr>
            <a:normAutofit/>
          </a:bodyPr>
          <a:lstStyle/>
          <a:p>
            <a:pPr>
              <a:buNone/>
            </a:pPr>
            <a:r>
              <a:rPr lang="sr-Cyrl-CS" sz="2000" dirty="0" smtClean="0"/>
              <a:t>Ово је доминантна концепција у теорији и пракси курикулума, и углавном представља курикулум усмерен на </a:t>
            </a:r>
            <a:r>
              <a:rPr lang="sr-Cyrl-CS" sz="2000" b="1" dirty="0" smtClean="0"/>
              <a:t>исходе </a:t>
            </a:r>
            <a:r>
              <a:rPr lang="sr-Cyrl-CS" sz="2000" dirty="0" smtClean="0"/>
              <a:t>које ученици треба да постигну. Главни заговорници и теоретичари ове концепције били су Френклин Бобит, Ралф Тајлер и Кристина Мелер.</a:t>
            </a:r>
          </a:p>
          <a:p>
            <a:pPr>
              <a:buNone/>
            </a:pPr>
            <a:r>
              <a:rPr lang="sr-Cyrl-CS" sz="2000" dirty="0" smtClean="0"/>
              <a:t>Централно место у овој концепцији заузима дефинисање исхода образовања, тако да се садржаји и методе наставе одређују у односу на резултате који треба да буду процењени. </a:t>
            </a:r>
            <a:r>
              <a:rPr lang="sr-Cyrl-CS" sz="2000" i="1" dirty="0" smtClean="0"/>
              <a:t>Курикулум се одређује као програм активности наставника и у ченика усмерених на остваривање утврђених циљева и исхода образовања</a:t>
            </a:r>
            <a:r>
              <a:rPr lang="sr-Cyrl-CS" sz="2000" dirty="0" smtClean="0"/>
              <a:t>.</a:t>
            </a:r>
          </a:p>
          <a:p>
            <a:pPr>
              <a:buNone/>
            </a:pPr>
            <a:r>
              <a:rPr lang="sr-Cyrl-CS" sz="2000" dirty="0" smtClean="0"/>
              <a:t>За разлику од претходне концепције, у којој је акценат стављен на садржаје образовања, у овој концепцији нагласак је на квалитету исхода образовања.</a:t>
            </a:r>
            <a:endParaRPr lang="sr-Latn-CS"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Тајлеров модел развијања курикулума</a:t>
            </a:r>
            <a:endParaRPr lang="sr-Latn-CS" sz="2400" b="1"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Предности курикулума усмереног на исходе</a:t>
            </a:r>
            <a:endParaRPr lang="sr-Latn-CS" sz="2400" b="1"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Недостаци курикулума усмереног на исходе</a:t>
            </a:r>
            <a:endParaRPr lang="sr-Latn-CS" sz="2400" b="1"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3. Курикулум као процес</a:t>
            </a:r>
            <a:endParaRPr lang="sr-Latn-CS" sz="2400" b="1"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sr-Cyrl-CS" sz="2400" dirty="0" smtClean="0"/>
              <a:t>Према мишљењу Стенхауса (</a:t>
            </a:r>
            <a:r>
              <a:rPr lang="sr-Latn-CS" sz="2400" dirty="0" smtClean="0"/>
              <a:t>Lawrence Stenhouse)</a:t>
            </a:r>
            <a:r>
              <a:rPr lang="sr-Cyrl-CS" sz="2400" dirty="0" smtClean="0"/>
              <a:t>, минимум који курикулум треба да испуни је да обезбеди основу за планирање, емпиријско проучавање и разматрање циља образовног процеса.</a:t>
            </a:r>
            <a:endParaRPr lang="sr-Latn-CS" sz="2400" dirty="0"/>
          </a:p>
        </p:txBody>
      </p:sp>
      <p:graphicFrame>
        <p:nvGraphicFramePr>
          <p:cNvPr id="5" name="Content Placeholder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TotalTime>
  <Words>989</Words>
  <Application>Microsoft Office PowerPoint</Application>
  <PresentationFormat>On-screen Show (4:3)</PresentationFormat>
  <Paragraphs>71</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Концепције курикулума</vt:lpstr>
      <vt:lpstr>У оквиру теорије курикулума, у савременим разматрањима схватања и одређивања курикулума, постоји неколико концепција (Smith, 2000):</vt:lpstr>
      <vt:lpstr>1. Курикулум као трансмисија – наставни план и програм</vt:lpstr>
      <vt:lpstr>2. Курикулум као продукт</vt:lpstr>
      <vt:lpstr>Тајлеров модел развијања курикулума</vt:lpstr>
      <vt:lpstr>Предности курикулума усмереног на исходе</vt:lpstr>
      <vt:lpstr>Недостаци курикулума усмереног на исходе</vt:lpstr>
      <vt:lpstr>3. Курикулум као процес</vt:lpstr>
      <vt:lpstr>Према мишљењу Стенхауса (Lawrence Stenhouse), минимум који курикулум треба да испуни је да обезбеди основу за планирање, емпиријско проучавање и разматрање циља образовног процеса.</vt:lpstr>
      <vt:lpstr>Ограничења и слабости концепције курикулума као процеса</vt:lpstr>
      <vt:lpstr>4. Курикулум као пракса</vt:lpstr>
      <vt:lpstr>5. Курикулум у контексту</vt:lpstr>
      <vt:lpstr>Литература </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Концепције курикулума</dc:title>
  <dc:creator>eMachines</dc:creator>
  <cp:lastModifiedBy>Natasa</cp:lastModifiedBy>
  <cp:revision>29</cp:revision>
  <dcterms:created xsi:type="dcterms:W3CDTF">2015-01-09T10:38:03Z</dcterms:created>
  <dcterms:modified xsi:type="dcterms:W3CDTF">2015-04-02T19:28:24Z</dcterms:modified>
</cp:coreProperties>
</file>