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868067-FC6F-41B2-AE06-89E3077D0743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r-Latn-CS"/>
        </a:p>
      </dgm:t>
    </dgm:pt>
    <dgm:pt modelId="{82250385-C28C-43F5-9F08-6B90E19B2F35}">
      <dgm:prSet phldrT="[Text]"/>
      <dgm:spPr/>
      <dgm:t>
        <a:bodyPr/>
        <a:lstStyle/>
        <a:p>
          <a:pPr algn="l"/>
          <a:r>
            <a:rPr lang="ru-RU" b="1" i="1" dirty="0" smtClean="0"/>
            <a:t>Школско развојно планирање</a:t>
          </a:r>
          <a:r>
            <a:rPr lang="ru-RU" i="1" dirty="0" smtClean="0"/>
            <a:t> </a:t>
          </a:r>
          <a:r>
            <a:rPr lang="ru-RU" dirty="0" smtClean="0"/>
            <a:t>је континуиран и стваралачки процес који се заснива на сталном истраживању и препознавању аутентичних потреба школе и осмишљавању начина да се те потребе задовоље. У процесу школског развојног планирања школе су иницијатори и актери сопствених промена Доносећи важне одлуке оне утичу на многе околности везане за сопствени рад, чиме остварују већи степен аутономије.</a:t>
          </a:r>
          <a:endParaRPr lang="sr-Latn-CS" dirty="0"/>
        </a:p>
      </dgm:t>
    </dgm:pt>
    <dgm:pt modelId="{1A39EB5D-2051-40F0-A1AF-423798BFF19E}" type="parTrans" cxnId="{BE7CB517-1FFE-41E3-8B2A-7C29409EE57C}">
      <dgm:prSet/>
      <dgm:spPr/>
      <dgm:t>
        <a:bodyPr/>
        <a:lstStyle/>
        <a:p>
          <a:endParaRPr lang="sr-Latn-CS"/>
        </a:p>
      </dgm:t>
    </dgm:pt>
    <dgm:pt modelId="{0840AB0B-ABA6-444F-B4AD-03679903BA43}" type="sibTrans" cxnId="{BE7CB517-1FFE-41E3-8B2A-7C29409EE57C}">
      <dgm:prSet/>
      <dgm:spPr/>
      <dgm:t>
        <a:bodyPr/>
        <a:lstStyle/>
        <a:p>
          <a:endParaRPr lang="sr-Latn-CS"/>
        </a:p>
      </dgm:t>
    </dgm:pt>
    <dgm:pt modelId="{2769E716-5329-4FF4-92D4-065D66909FC8}">
      <dgm:prSet phldrT="[Text]"/>
      <dgm:spPr/>
      <dgm:t>
        <a:bodyPr/>
        <a:lstStyle/>
        <a:p>
          <a:pPr algn="l"/>
          <a:r>
            <a:rPr lang="ru-RU" i="1" dirty="0" smtClean="0"/>
            <a:t>Планирање</a:t>
          </a:r>
          <a:r>
            <a:rPr lang="ru-RU" dirty="0" smtClean="0"/>
            <a:t> је вишеслојна систематска активност у чијој је основи избор садржаја који ће се остварити у школи на основу постављених циљева у одређеном времену.</a:t>
          </a:r>
          <a:endParaRPr lang="sr-Latn-CS" dirty="0"/>
        </a:p>
      </dgm:t>
    </dgm:pt>
    <dgm:pt modelId="{7ED78342-3B56-4A90-8CA8-852D971F1287}" type="parTrans" cxnId="{1D9ABB5B-04F7-40DB-B545-131971FFCAD4}">
      <dgm:prSet/>
      <dgm:spPr/>
      <dgm:t>
        <a:bodyPr/>
        <a:lstStyle/>
        <a:p>
          <a:endParaRPr lang="sr-Latn-CS"/>
        </a:p>
      </dgm:t>
    </dgm:pt>
    <dgm:pt modelId="{BC26BA18-7961-4ADF-ABA3-A1846172113B}" type="sibTrans" cxnId="{1D9ABB5B-04F7-40DB-B545-131971FFCAD4}">
      <dgm:prSet/>
      <dgm:spPr/>
      <dgm:t>
        <a:bodyPr/>
        <a:lstStyle/>
        <a:p>
          <a:endParaRPr lang="sr-Latn-CS"/>
        </a:p>
      </dgm:t>
    </dgm:pt>
    <dgm:pt modelId="{C2AC1C15-7F91-42BB-ACFC-ED78E5BD45B4}">
      <dgm:prSet phldrT="[Text]"/>
      <dgm:spPr/>
      <dgm:t>
        <a:bodyPr/>
        <a:lstStyle/>
        <a:p>
          <a:pPr algn="l"/>
          <a:r>
            <a:rPr lang="ru-RU" i="1" dirty="0" smtClean="0"/>
            <a:t>Развојно </a:t>
          </a:r>
          <a:r>
            <a:rPr lang="ru-RU" dirty="0" smtClean="0"/>
            <a:t>планирање значи да је реч о позитивним квалитативним променама у школском животу. Из године у годину школа унапређује свој живот, асимилира савремена достигнућа, поставља нове циљеве и подиже ниво својих аспирација.</a:t>
          </a:r>
          <a:endParaRPr lang="sr-Latn-CS" dirty="0"/>
        </a:p>
      </dgm:t>
    </dgm:pt>
    <dgm:pt modelId="{4A5700C7-E708-40C9-BF72-43858B5B97F0}" type="parTrans" cxnId="{AE298E72-4F7E-446C-B370-FFE4052FCA32}">
      <dgm:prSet/>
      <dgm:spPr/>
      <dgm:t>
        <a:bodyPr/>
        <a:lstStyle/>
        <a:p>
          <a:endParaRPr lang="sr-Latn-CS"/>
        </a:p>
      </dgm:t>
    </dgm:pt>
    <dgm:pt modelId="{EBA9227F-9D86-44F4-8FAF-F0BC18CB98D5}" type="sibTrans" cxnId="{AE298E72-4F7E-446C-B370-FFE4052FCA32}">
      <dgm:prSet/>
      <dgm:spPr/>
      <dgm:t>
        <a:bodyPr/>
        <a:lstStyle/>
        <a:p>
          <a:endParaRPr lang="sr-Latn-CS"/>
        </a:p>
      </dgm:t>
    </dgm:pt>
    <dgm:pt modelId="{34B72D60-112B-471E-82C9-A823EA37C23E}">
      <dgm:prSet phldrT="[Text]"/>
      <dgm:spPr/>
      <dgm:t>
        <a:bodyPr/>
        <a:lstStyle/>
        <a:p>
          <a:pPr algn="l"/>
          <a:r>
            <a:rPr lang="ru-RU" dirty="0" smtClean="0"/>
            <a:t>Речју </a:t>
          </a:r>
          <a:r>
            <a:rPr lang="ru-RU" i="1" dirty="0" smtClean="0"/>
            <a:t>школско </a:t>
          </a:r>
          <a:r>
            <a:rPr lang="ru-RU" dirty="0" smtClean="0"/>
            <a:t>наглашава се да свака појединачна школа као организација има кључну улогу у доношењу одлука о свом развоју. Школа је, дакле, иницијатор, носилац активности, промотер и евалуатор сопственог развоја.</a:t>
          </a:r>
          <a:endParaRPr lang="sr-Latn-CS" dirty="0"/>
        </a:p>
      </dgm:t>
    </dgm:pt>
    <dgm:pt modelId="{A441CCFB-2E01-40AC-8E16-2507DB891839}" type="parTrans" cxnId="{E34ABFA4-6634-4909-AE86-7A279EFEF526}">
      <dgm:prSet/>
      <dgm:spPr/>
      <dgm:t>
        <a:bodyPr/>
        <a:lstStyle/>
        <a:p>
          <a:endParaRPr lang="sr-Latn-CS"/>
        </a:p>
      </dgm:t>
    </dgm:pt>
    <dgm:pt modelId="{CB7874BE-745B-464D-A45B-C5454F4F8FA5}" type="sibTrans" cxnId="{E34ABFA4-6634-4909-AE86-7A279EFEF526}">
      <dgm:prSet/>
      <dgm:spPr/>
      <dgm:t>
        <a:bodyPr/>
        <a:lstStyle/>
        <a:p>
          <a:endParaRPr lang="sr-Latn-CS"/>
        </a:p>
      </dgm:t>
    </dgm:pt>
    <dgm:pt modelId="{69D053DA-62BF-4C91-8B42-ACDCC7A0B963}" type="pres">
      <dgm:prSet presAssocID="{93868067-FC6F-41B2-AE06-89E3077D074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FC37114F-3D4D-479F-941E-C795F2A7B7D2}" type="pres">
      <dgm:prSet presAssocID="{82250385-C28C-43F5-9F08-6B90E19B2F35}" presName="roof" presStyleLbl="dkBgShp" presStyleIdx="0" presStyleCnt="2"/>
      <dgm:spPr/>
      <dgm:t>
        <a:bodyPr/>
        <a:lstStyle/>
        <a:p>
          <a:endParaRPr lang="sr-Latn-CS"/>
        </a:p>
      </dgm:t>
    </dgm:pt>
    <dgm:pt modelId="{D0A0E64A-C1FC-4E02-AB89-8CE2CAB4047D}" type="pres">
      <dgm:prSet presAssocID="{82250385-C28C-43F5-9F08-6B90E19B2F35}" presName="pillars" presStyleCnt="0"/>
      <dgm:spPr/>
    </dgm:pt>
    <dgm:pt modelId="{8F7C51E2-748E-4411-A1FB-6C203713E254}" type="pres">
      <dgm:prSet presAssocID="{82250385-C28C-43F5-9F08-6B90E19B2F3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68B1CDE-9888-48CA-A74C-281735FE1AE4}" type="pres">
      <dgm:prSet presAssocID="{C2AC1C15-7F91-42BB-ACFC-ED78E5BD45B4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8BE4CA-81DF-4680-92AF-F81AF4B63F23}" type="pres">
      <dgm:prSet presAssocID="{34B72D60-112B-471E-82C9-A823EA37C23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EE987E1-7957-4DA9-96D5-9CD5833D00EA}" type="pres">
      <dgm:prSet presAssocID="{82250385-C28C-43F5-9F08-6B90E19B2F35}" presName="base" presStyleLbl="dkBgShp" presStyleIdx="1" presStyleCnt="2"/>
      <dgm:spPr/>
    </dgm:pt>
  </dgm:ptLst>
  <dgm:cxnLst>
    <dgm:cxn modelId="{83E62141-3337-4C97-A44B-954A74292516}" type="presOf" srcId="{34B72D60-112B-471E-82C9-A823EA37C23E}" destId="{A68BE4CA-81DF-4680-92AF-F81AF4B63F23}" srcOrd="0" destOrd="0" presId="urn:microsoft.com/office/officeart/2005/8/layout/hList3"/>
    <dgm:cxn modelId="{677735F3-AB31-4179-9294-8C88F8CC01EE}" type="presOf" srcId="{2769E716-5329-4FF4-92D4-065D66909FC8}" destId="{8F7C51E2-748E-4411-A1FB-6C203713E254}" srcOrd="0" destOrd="0" presId="urn:microsoft.com/office/officeart/2005/8/layout/hList3"/>
    <dgm:cxn modelId="{BE7CB517-1FFE-41E3-8B2A-7C29409EE57C}" srcId="{93868067-FC6F-41B2-AE06-89E3077D0743}" destId="{82250385-C28C-43F5-9F08-6B90E19B2F35}" srcOrd="0" destOrd="0" parTransId="{1A39EB5D-2051-40F0-A1AF-423798BFF19E}" sibTransId="{0840AB0B-ABA6-444F-B4AD-03679903BA43}"/>
    <dgm:cxn modelId="{1D9ABB5B-04F7-40DB-B545-131971FFCAD4}" srcId="{82250385-C28C-43F5-9F08-6B90E19B2F35}" destId="{2769E716-5329-4FF4-92D4-065D66909FC8}" srcOrd="0" destOrd="0" parTransId="{7ED78342-3B56-4A90-8CA8-852D971F1287}" sibTransId="{BC26BA18-7961-4ADF-ABA3-A1846172113B}"/>
    <dgm:cxn modelId="{AE298E72-4F7E-446C-B370-FFE4052FCA32}" srcId="{82250385-C28C-43F5-9F08-6B90E19B2F35}" destId="{C2AC1C15-7F91-42BB-ACFC-ED78E5BD45B4}" srcOrd="1" destOrd="0" parTransId="{4A5700C7-E708-40C9-BF72-43858B5B97F0}" sibTransId="{EBA9227F-9D86-44F4-8FAF-F0BC18CB98D5}"/>
    <dgm:cxn modelId="{E34ABFA4-6634-4909-AE86-7A279EFEF526}" srcId="{82250385-C28C-43F5-9F08-6B90E19B2F35}" destId="{34B72D60-112B-471E-82C9-A823EA37C23E}" srcOrd="2" destOrd="0" parTransId="{A441CCFB-2E01-40AC-8E16-2507DB891839}" sibTransId="{CB7874BE-745B-464D-A45B-C5454F4F8FA5}"/>
    <dgm:cxn modelId="{354E1A9E-CD00-4607-8509-04486D1DCC5B}" type="presOf" srcId="{93868067-FC6F-41B2-AE06-89E3077D0743}" destId="{69D053DA-62BF-4C91-8B42-ACDCC7A0B963}" srcOrd="0" destOrd="0" presId="urn:microsoft.com/office/officeart/2005/8/layout/hList3"/>
    <dgm:cxn modelId="{144F78A9-1930-4FDF-82C6-A1AFE9FA11D5}" type="presOf" srcId="{C2AC1C15-7F91-42BB-ACFC-ED78E5BD45B4}" destId="{C68B1CDE-9888-48CA-A74C-281735FE1AE4}" srcOrd="0" destOrd="0" presId="urn:microsoft.com/office/officeart/2005/8/layout/hList3"/>
    <dgm:cxn modelId="{7DEAC0BD-F0DD-4915-9A8D-8468DE8FE1D1}" type="presOf" srcId="{82250385-C28C-43F5-9F08-6B90E19B2F35}" destId="{FC37114F-3D4D-479F-941E-C795F2A7B7D2}" srcOrd="0" destOrd="0" presId="urn:microsoft.com/office/officeart/2005/8/layout/hList3"/>
    <dgm:cxn modelId="{0634C881-FF16-49DC-BD9B-1EBF92F9D93D}" type="presParOf" srcId="{69D053DA-62BF-4C91-8B42-ACDCC7A0B963}" destId="{FC37114F-3D4D-479F-941E-C795F2A7B7D2}" srcOrd="0" destOrd="0" presId="urn:microsoft.com/office/officeart/2005/8/layout/hList3"/>
    <dgm:cxn modelId="{32A32A79-E40E-47D0-8019-B099DAE43278}" type="presParOf" srcId="{69D053DA-62BF-4C91-8B42-ACDCC7A0B963}" destId="{D0A0E64A-C1FC-4E02-AB89-8CE2CAB4047D}" srcOrd="1" destOrd="0" presId="urn:microsoft.com/office/officeart/2005/8/layout/hList3"/>
    <dgm:cxn modelId="{2871C0C7-6571-4892-A4D9-4C7A54238D06}" type="presParOf" srcId="{D0A0E64A-C1FC-4E02-AB89-8CE2CAB4047D}" destId="{8F7C51E2-748E-4411-A1FB-6C203713E254}" srcOrd="0" destOrd="0" presId="urn:microsoft.com/office/officeart/2005/8/layout/hList3"/>
    <dgm:cxn modelId="{B2395EA5-9571-45DE-83D7-C4BBEDE047AA}" type="presParOf" srcId="{D0A0E64A-C1FC-4E02-AB89-8CE2CAB4047D}" destId="{C68B1CDE-9888-48CA-A74C-281735FE1AE4}" srcOrd="1" destOrd="0" presId="urn:microsoft.com/office/officeart/2005/8/layout/hList3"/>
    <dgm:cxn modelId="{4A088E15-267B-4F8B-983B-4290793647EF}" type="presParOf" srcId="{D0A0E64A-C1FC-4E02-AB89-8CE2CAB4047D}" destId="{A68BE4CA-81DF-4680-92AF-F81AF4B63F23}" srcOrd="2" destOrd="0" presId="urn:microsoft.com/office/officeart/2005/8/layout/hList3"/>
    <dgm:cxn modelId="{33ED7E29-3F49-4E12-BAEB-3ACF9541DDDC}" type="presParOf" srcId="{69D053DA-62BF-4C91-8B42-ACDCC7A0B963}" destId="{0EE987E1-7957-4DA9-96D5-9CD5833D00E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D82DDE-06C1-4B0A-9474-94EA2CBE5DA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038A47E3-C95F-4294-BD36-63697AE621DD}">
      <dgm:prSet phldrT="[Text]" custT="1"/>
      <dgm:spPr/>
      <dgm:t>
        <a:bodyPr/>
        <a:lstStyle/>
        <a:p>
          <a:r>
            <a:rPr lang="sr-Cyrl-CS" sz="1600" dirty="0" smtClean="0"/>
            <a:t>АРТИКУЛАЦИЈА</a:t>
          </a:r>
          <a:endParaRPr lang="sr-Latn-CS" sz="1600" dirty="0"/>
        </a:p>
      </dgm:t>
    </dgm:pt>
    <dgm:pt modelId="{C7C1B518-EC03-487C-9C67-074E377E4BF1}" type="parTrans" cxnId="{52496805-9024-468C-8F7C-6A65B0104D3B}">
      <dgm:prSet/>
      <dgm:spPr/>
      <dgm:t>
        <a:bodyPr/>
        <a:lstStyle/>
        <a:p>
          <a:endParaRPr lang="sr-Latn-CS"/>
        </a:p>
      </dgm:t>
    </dgm:pt>
    <dgm:pt modelId="{E1AD40C6-D990-4073-8827-9189277E9C05}" type="sibTrans" cxnId="{52496805-9024-468C-8F7C-6A65B0104D3B}">
      <dgm:prSet/>
      <dgm:spPr/>
      <dgm:t>
        <a:bodyPr/>
        <a:lstStyle/>
        <a:p>
          <a:endParaRPr lang="sr-Latn-CS"/>
        </a:p>
      </dgm:t>
    </dgm:pt>
    <dgm:pt modelId="{6445375C-6E84-43B7-8F37-4FE648CC72ED}">
      <dgm:prSet phldrT="[Text]"/>
      <dgm:spPr/>
      <dgm:t>
        <a:bodyPr/>
        <a:lstStyle/>
        <a:p>
          <a:r>
            <a:rPr lang="sr-Cyrl-CS" dirty="0" smtClean="0"/>
            <a:t>ОДРЕЂИВАЊЕ ТЕЖИШТА ПРОМЕНЕ</a:t>
          </a:r>
          <a:endParaRPr lang="sr-Latn-CS" dirty="0"/>
        </a:p>
      </dgm:t>
    </dgm:pt>
    <dgm:pt modelId="{A13F0CC2-5817-4193-8A41-4C43C7ED3884}" type="parTrans" cxnId="{EFE6D3A6-E77D-4299-8607-7EB8EDBC4922}">
      <dgm:prSet/>
      <dgm:spPr/>
      <dgm:t>
        <a:bodyPr/>
        <a:lstStyle/>
        <a:p>
          <a:endParaRPr lang="sr-Latn-CS"/>
        </a:p>
      </dgm:t>
    </dgm:pt>
    <dgm:pt modelId="{CF94EB66-009B-4D35-8845-CE2DF55956BF}" type="sibTrans" cxnId="{EFE6D3A6-E77D-4299-8607-7EB8EDBC4922}">
      <dgm:prSet/>
      <dgm:spPr/>
      <dgm:t>
        <a:bodyPr/>
        <a:lstStyle/>
        <a:p>
          <a:endParaRPr lang="sr-Latn-CS"/>
        </a:p>
      </dgm:t>
    </dgm:pt>
    <dgm:pt modelId="{2AA19AAF-48E4-4AEF-A263-C8364EE5BE6B}">
      <dgm:prSet phldrT="[Text]" custT="1"/>
      <dgm:spPr/>
      <dgm:t>
        <a:bodyPr/>
        <a:lstStyle/>
        <a:p>
          <a:r>
            <a:rPr lang="sr-Cyrl-CS" sz="1200" dirty="0" smtClean="0"/>
            <a:t>ПЛАНИРАЊЕ</a:t>
          </a:r>
          <a:endParaRPr lang="sr-Latn-CS" sz="1200" dirty="0"/>
        </a:p>
      </dgm:t>
    </dgm:pt>
    <dgm:pt modelId="{3310B6B6-3E5A-4D86-BB6F-DFE6AB088EE6}" type="parTrans" cxnId="{C65CB9EE-DB3B-498E-9CB4-3F3492DB21BC}">
      <dgm:prSet/>
      <dgm:spPr/>
      <dgm:t>
        <a:bodyPr/>
        <a:lstStyle/>
        <a:p>
          <a:endParaRPr lang="sr-Latn-CS"/>
        </a:p>
      </dgm:t>
    </dgm:pt>
    <dgm:pt modelId="{FF585A1D-5A6B-4E33-89BD-07EAC70A2AF0}" type="sibTrans" cxnId="{C65CB9EE-DB3B-498E-9CB4-3F3492DB21BC}">
      <dgm:prSet/>
      <dgm:spPr/>
      <dgm:t>
        <a:bodyPr/>
        <a:lstStyle/>
        <a:p>
          <a:endParaRPr lang="sr-Latn-CS"/>
        </a:p>
      </dgm:t>
    </dgm:pt>
    <dgm:pt modelId="{1AC266D4-4F00-4158-B6A0-902CDBEC052D}">
      <dgm:prSet phldrT="[Text]"/>
      <dgm:spPr/>
      <dgm:t>
        <a:bodyPr/>
        <a:lstStyle/>
        <a:p>
          <a:r>
            <a:rPr lang="sr-Cyrl-CS" dirty="0" smtClean="0"/>
            <a:t>РЕАЛИЗАЦИЈА</a:t>
          </a:r>
          <a:endParaRPr lang="sr-Latn-CS" dirty="0"/>
        </a:p>
      </dgm:t>
    </dgm:pt>
    <dgm:pt modelId="{933720A2-5816-4A3E-9EDA-DCD017615896}" type="parTrans" cxnId="{11E0AFF2-0C9A-49AE-AFB5-3AEE224847A3}">
      <dgm:prSet/>
      <dgm:spPr/>
      <dgm:t>
        <a:bodyPr/>
        <a:lstStyle/>
        <a:p>
          <a:endParaRPr lang="sr-Latn-CS"/>
        </a:p>
      </dgm:t>
    </dgm:pt>
    <dgm:pt modelId="{EBD780C6-926F-44E0-993C-D33E6300F1F2}" type="sibTrans" cxnId="{11E0AFF2-0C9A-49AE-AFB5-3AEE224847A3}">
      <dgm:prSet/>
      <dgm:spPr/>
      <dgm:t>
        <a:bodyPr/>
        <a:lstStyle/>
        <a:p>
          <a:endParaRPr lang="sr-Latn-CS"/>
        </a:p>
      </dgm:t>
    </dgm:pt>
    <dgm:pt modelId="{BDAF6142-7914-464A-A4A9-54413FF42EA6}">
      <dgm:prSet phldrT="[Text]" custT="1"/>
      <dgm:spPr/>
      <dgm:t>
        <a:bodyPr/>
        <a:lstStyle/>
        <a:p>
          <a:r>
            <a:rPr lang="sr-Cyrl-CS" sz="1200" dirty="0" smtClean="0"/>
            <a:t>ЕВАЛУАЦИЈА</a:t>
          </a:r>
          <a:endParaRPr lang="sr-Latn-CS" sz="1200" dirty="0"/>
        </a:p>
      </dgm:t>
    </dgm:pt>
    <dgm:pt modelId="{CF0E8A85-CA01-4092-BBDA-5F36543A5365}" type="parTrans" cxnId="{9DEDDD7B-45ED-402E-A526-D820B89E6750}">
      <dgm:prSet/>
      <dgm:spPr/>
      <dgm:t>
        <a:bodyPr/>
        <a:lstStyle/>
        <a:p>
          <a:endParaRPr lang="sr-Latn-CS"/>
        </a:p>
      </dgm:t>
    </dgm:pt>
    <dgm:pt modelId="{93714CF5-487C-4C85-AADA-C2644C58F443}" type="sibTrans" cxnId="{9DEDDD7B-45ED-402E-A526-D820B89E6750}">
      <dgm:prSet/>
      <dgm:spPr/>
      <dgm:t>
        <a:bodyPr/>
        <a:lstStyle/>
        <a:p>
          <a:endParaRPr lang="sr-Latn-CS"/>
        </a:p>
      </dgm:t>
    </dgm:pt>
    <dgm:pt modelId="{5C7A44E8-B948-45D3-AAE7-CA6AC23B8CB1}">
      <dgm:prSet/>
      <dgm:spPr/>
      <dgm:t>
        <a:bodyPr/>
        <a:lstStyle/>
        <a:p>
          <a:r>
            <a:rPr lang="sr-Cyrl-CS" dirty="0" smtClean="0"/>
            <a:t>КОНТАКТ И ДОГОВАРАЊЕ</a:t>
          </a:r>
          <a:endParaRPr lang="sr-Latn-CS" dirty="0"/>
        </a:p>
      </dgm:t>
    </dgm:pt>
    <dgm:pt modelId="{27DD2250-4396-46F2-A0E4-88B412583B82}" type="parTrans" cxnId="{1A90B296-10BD-4CF3-8C19-AA4E940DF110}">
      <dgm:prSet/>
      <dgm:spPr/>
      <dgm:t>
        <a:bodyPr/>
        <a:lstStyle/>
        <a:p>
          <a:endParaRPr lang="sr-Latn-CS"/>
        </a:p>
      </dgm:t>
    </dgm:pt>
    <dgm:pt modelId="{9AD5F94B-5EB5-4408-AB99-6CCA83F95DEA}" type="sibTrans" cxnId="{1A90B296-10BD-4CF3-8C19-AA4E940DF110}">
      <dgm:prSet/>
      <dgm:spPr/>
      <dgm:t>
        <a:bodyPr/>
        <a:lstStyle/>
        <a:p>
          <a:endParaRPr lang="sr-Latn-CS"/>
        </a:p>
      </dgm:t>
    </dgm:pt>
    <dgm:pt modelId="{E2603336-DB16-4299-874D-70F9CA97441C}">
      <dgm:prSet custT="1"/>
      <dgm:spPr/>
      <dgm:t>
        <a:bodyPr/>
        <a:lstStyle/>
        <a:p>
          <a:r>
            <a:rPr lang="sr-Cyrl-CS" sz="1200" dirty="0" smtClean="0"/>
            <a:t>ДИЈАГНОЗА</a:t>
          </a:r>
          <a:endParaRPr lang="sr-Latn-CS" sz="1200" dirty="0"/>
        </a:p>
      </dgm:t>
    </dgm:pt>
    <dgm:pt modelId="{BFD41DDA-CA68-4241-B591-56E6E38F97D7}" type="parTrans" cxnId="{09DDBF29-FA0E-4BE2-A6A3-74E60395E585}">
      <dgm:prSet/>
      <dgm:spPr/>
      <dgm:t>
        <a:bodyPr/>
        <a:lstStyle/>
        <a:p>
          <a:endParaRPr lang="sr-Latn-CS"/>
        </a:p>
      </dgm:t>
    </dgm:pt>
    <dgm:pt modelId="{712C4740-D704-4E3B-9A71-E3BDD57874D1}" type="sibTrans" cxnId="{09DDBF29-FA0E-4BE2-A6A3-74E60395E585}">
      <dgm:prSet/>
      <dgm:spPr/>
      <dgm:t>
        <a:bodyPr/>
        <a:lstStyle/>
        <a:p>
          <a:endParaRPr lang="sr-Latn-CS"/>
        </a:p>
      </dgm:t>
    </dgm:pt>
    <dgm:pt modelId="{A22E778D-F042-4B3E-A104-408EE6A3DF17}" type="pres">
      <dgm:prSet presAssocID="{58D82DDE-06C1-4B0A-9474-94EA2CBE5D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0CA9CD9B-7CC5-4F15-8B08-DC4C74B12F5D}" type="pres">
      <dgm:prSet presAssocID="{038A47E3-C95F-4294-BD36-63697AE621D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5511FFE-688E-40A4-B898-FEB671373267}" type="pres">
      <dgm:prSet presAssocID="{E1AD40C6-D990-4073-8827-9189277E9C05}" presName="sibTrans" presStyleLbl="sibTrans2D1" presStyleIdx="0" presStyleCnt="7"/>
      <dgm:spPr/>
      <dgm:t>
        <a:bodyPr/>
        <a:lstStyle/>
        <a:p>
          <a:endParaRPr lang="sr-Latn-CS"/>
        </a:p>
      </dgm:t>
    </dgm:pt>
    <dgm:pt modelId="{DDA6B68F-EDAF-4692-9389-1492A3B02D5B}" type="pres">
      <dgm:prSet presAssocID="{E1AD40C6-D990-4073-8827-9189277E9C05}" presName="connectorText" presStyleLbl="sibTrans2D1" presStyleIdx="0" presStyleCnt="7"/>
      <dgm:spPr/>
      <dgm:t>
        <a:bodyPr/>
        <a:lstStyle/>
        <a:p>
          <a:endParaRPr lang="sr-Latn-CS"/>
        </a:p>
      </dgm:t>
    </dgm:pt>
    <dgm:pt modelId="{957B9C5F-6365-4C9B-9E25-FC47ABD1C90D}" type="pres">
      <dgm:prSet presAssocID="{5C7A44E8-B948-45D3-AAE7-CA6AC23B8CB1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01B1F5C-4624-47FE-BAE4-FDADD52F5273}" type="pres">
      <dgm:prSet presAssocID="{9AD5F94B-5EB5-4408-AB99-6CCA83F95DEA}" presName="sibTrans" presStyleLbl="sibTrans2D1" presStyleIdx="1" presStyleCnt="7"/>
      <dgm:spPr/>
      <dgm:t>
        <a:bodyPr/>
        <a:lstStyle/>
        <a:p>
          <a:endParaRPr lang="sr-Latn-CS"/>
        </a:p>
      </dgm:t>
    </dgm:pt>
    <dgm:pt modelId="{9EC026F3-D619-41C3-A767-C9F5F8FD4412}" type="pres">
      <dgm:prSet presAssocID="{9AD5F94B-5EB5-4408-AB99-6CCA83F95DEA}" presName="connectorText" presStyleLbl="sibTrans2D1" presStyleIdx="1" presStyleCnt="7"/>
      <dgm:spPr/>
      <dgm:t>
        <a:bodyPr/>
        <a:lstStyle/>
        <a:p>
          <a:endParaRPr lang="sr-Latn-CS"/>
        </a:p>
      </dgm:t>
    </dgm:pt>
    <dgm:pt modelId="{0E55C26D-D9AD-44E7-A8D6-E4D8C537F231}" type="pres">
      <dgm:prSet presAssocID="{E2603336-DB16-4299-874D-70F9CA97441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6BF4C15-0E2D-4204-AC7D-2064D3EA043C}" type="pres">
      <dgm:prSet presAssocID="{712C4740-D704-4E3B-9A71-E3BDD57874D1}" presName="sibTrans" presStyleLbl="sibTrans2D1" presStyleIdx="2" presStyleCnt="7"/>
      <dgm:spPr/>
      <dgm:t>
        <a:bodyPr/>
        <a:lstStyle/>
        <a:p>
          <a:endParaRPr lang="sr-Latn-CS"/>
        </a:p>
      </dgm:t>
    </dgm:pt>
    <dgm:pt modelId="{EB4889C9-2519-4EE7-B634-96DD9835B170}" type="pres">
      <dgm:prSet presAssocID="{712C4740-D704-4E3B-9A71-E3BDD57874D1}" presName="connectorText" presStyleLbl="sibTrans2D1" presStyleIdx="2" presStyleCnt="7"/>
      <dgm:spPr/>
      <dgm:t>
        <a:bodyPr/>
        <a:lstStyle/>
        <a:p>
          <a:endParaRPr lang="sr-Latn-CS"/>
        </a:p>
      </dgm:t>
    </dgm:pt>
    <dgm:pt modelId="{8E10C9B7-38BC-45B0-9B73-017E41AD62AD}" type="pres">
      <dgm:prSet presAssocID="{6445375C-6E84-43B7-8F37-4FE648CC72ED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633E6DD-C61D-4C3A-8903-90014D140BE2}" type="pres">
      <dgm:prSet presAssocID="{CF94EB66-009B-4D35-8845-CE2DF55956BF}" presName="sibTrans" presStyleLbl="sibTrans2D1" presStyleIdx="3" presStyleCnt="7"/>
      <dgm:spPr/>
      <dgm:t>
        <a:bodyPr/>
        <a:lstStyle/>
        <a:p>
          <a:endParaRPr lang="sr-Latn-CS"/>
        </a:p>
      </dgm:t>
    </dgm:pt>
    <dgm:pt modelId="{128DA1FD-0974-4E2F-AC32-784F349FABDC}" type="pres">
      <dgm:prSet presAssocID="{CF94EB66-009B-4D35-8845-CE2DF55956BF}" presName="connectorText" presStyleLbl="sibTrans2D1" presStyleIdx="3" presStyleCnt="7"/>
      <dgm:spPr/>
      <dgm:t>
        <a:bodyPr/>
        <a:lstStyle/>
        <a:p>
          <a:endParaRPr lang="sr-Latn-CS"/>
        </a:p>
      </dgm:t>
    </dgm:pt>
    <dgm:pt modelId="{B4FACD9B-8316-4A35-9230-C45D9BBADDFF}" type="pres">
      <dgm:prSet presAssocID="{2AA19AAF-48E4-4AEF-A263-C8364EE5BE6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40FDE5B-A3B6-42DA-8873-43E8290DE01E}" type="pres">
      <dgm:prSet presAssocID="{FF585A1D-5A6B-4E33-89BD-07EAC70A2AF0}" presName="sibTrans" presStyleLbl="sibTrans2D1" presStyleIdx="4" presStyleCnt="7"/>
      <dgm:spPr/>
      <dgm:t>
        <a:bodyPr/>
        <a:lstStyle/>
        <a:p>
          <a:endParaRPr lang="sr-Latn-CS"/>
        </a:p>
      </dgm:t>
    </dgm:pt>
    <dgm:pt modelId="{70210A34-1351-442F-8F19-E4DCB2C3A796}" type="pres">
      <dgm:prSet presAssocID="{FF585A1D-5A6B-4E33-89BD-07EAC70A2AF0}" presName="connectorText" presStyleLbl="sibTrans2D1" presStyleIdx="4" presStyleCnt="7"/>
      <dgm:spPr/>
      <dgm:t>
        <a:bodyPr/>
        <a:lstStyle/>
        <a:p>
          <a:endParaRPr lang="sr-Latn-CS"/>
        </a:p>
      </dgm:t>
    </dgm:pt>
    <dgm:pt modelId="{24834803-6453-44B6-97D4-510D29F36131}" type="pres">
      <dgm:prSet presAssocID="{1AC266D4-4F00-4158-B6A0-902CDBEC052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9470999-1AEB-46D4-9C2F-09A6E88CE332}" type="pres">
      <dgm:prSet presAssocID="{EBD780C6-926F-44E0-993C-D33E6300F1F2}" presName="sibTrans" presStyleLbl="sibTrans2D1" presStyleIdx="5" presStyleCnt="7"/>
      <dgm:spPr/>
      <dgm:t>
        <a:bodyPr/>
        <a:lstStyle/>
        <a:p>
          <a:endParaRPr lang="sr-Latn-CS"/>
        </a:p>
      </dgm:t>
    </dgm:pt>
    <dgm:pt modelId="{E588658A-03C1-42DA-86B5-512B2665CD0D}" type="pres">
      <dgm:prSet presAssocID="{EBD780C6-926F-44E0-993C-D33E6300F1F2}" presName="connectorText" presStyleLbl="sibTrans2D1" presStyleIdx="5" presStyleCnt="7"/>
      <dgm:spPr/>
      <dgm:t>
        <a:bodyPr/>
        <a:lstStyle/>
        <a:p>
          <a:endParaRPr lang="sr-Latn-CS"/>
        </a:p>
      </dgm:t>
    </dgm:pt>
    <dgm:pt modelId="{431FDBCA-202A-41D4-BE39-72EF6BA19203}" type="pres">
      <dgm:prSet presAssocID="{BDAF6142-7914-464A-A4A9-54413FF42EA6}" presName="node" presStyleLbl="node1" presStyleIdx="6" presStyleCnt="7" custRadScaleRad="100637" custRadScaleInc="2088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86F13C8-E58A-46EB-BF7D-E0E52F5579DA}" type="pres">
      <dgm:prSet presAssocID="{93714CF5-487C-4C85-AADA-C2644C58F443}" presName="sibTrans" presStyleLbl="sibTrans2D1" presStyleIdx="6" presStyleCnt="7"/>
      <dgm:spPr/>
      <dgm:t>
        <a:bodyPr/>
        <a:lstStyle/>
        <a:p>
          <a:endParaRPr lang="sr-Latn-CS"/>
        </a:p>
      </dgm:t>
    </dgm:pt>
    <dgm:pt modelId="{C04C7568-5578-46B2-BEE9-FBC75F59F8BE}" type="pres">
      <dgm:prSet presAssocID="{93714CF5-487C-4C85-AADA-C2644C58F443}" presName="connectorText" presStyleLbl="sibTrans2D1" presStyleIdx="6" presStyleCnt="7"/>
      <dgm:spPr/>
      <dgm:t>
        <a:bodyPr/>
        <a:lstStyle/>
        <a:p>
          <a:endParaRPr lang="sr-Latn-CS"/>
        </a:p>
      </dgm:t>
    </dgm:pt>
  </dgm:ptLst>
  <dgm:cxnLst>
    <dgm:cxn modelId="{C65CB9EE-DB3B-498E-9CB4-3F3492DB21BC}" srcId="{58D82DDE-06C1-4B0A-9474-94EA2CBE5DA2}" destId="{2AA19AAF-48E4-4AEF-A263-C8364EE5BE6B}" srcOrd="4" destOrd="0" parTransId="{3310B6B6-3E5A-4D86-BB6F-DFE6AB088EE6}" sibTransId="{FF585A1D-5A6B-4E33-89BD-07EAC70A2AF0}"/>
    <dgm:cxn modelId="{6D1D9FF6-7088-4AD5-8CBC-EB81CF6DF45C}" type="presOf" srcId="{038A47E3-C95F-4294-BD36-63697AE621DD}" destId="{0CA9CD9B-7CC5-4F15-8B08-DC4C74B12F5D}" srcOrd="0" destOrd="0" presId="urn:microsoft.com/office/officeart/2005/8/layout/cycle2"/>
    <dgm:cxn modelId="{EFE6D3A6-E77D-4299-8607-7EB8EDBC4922}" srcId="{58D82DDE-06C1-4B0A-9474-94EA2CBE5DA2}" destId="{6445375C-6E84-43B7-8F37-4FE648CC72ED}" srcOrd="3" destOrd="0" parTransId="{A13F0CC2-5817-4193-8A41-4C43C7ED3884}" sibTransId="{CF94EB66-009B-4D35-8845-CE2DF55956BF}"/>
    <dgm:cxn modelId="{52496805-9024-468C-8F7C-6A65B0104D3B}" srcId="{58D82DDE-06C1-4B0A-9474-94EA2CBE5DA2}" destId="{038A47E3-C95F-4294-BD36-63697AE621DD}" srcOrd="0" destOrd="0" parTransId="{C7C1B518-EC03-487C-9C67-074E377E4BF1}" sibTransId="{E1AD40C6-D990-4073-8827-9189277E9C05}"/>
    <dgm:cxn modelId="{EC68813C-84F3-43AE-B473-306C4C767F95}" type="presOf" srcId="{712C4740-D704-4E3B-9A71-E3BDD57874D1}" destId="{96BF4C15-0E2D-4204-AC7D-2064D3EA043C}" srcOrd="0" destOrd="0" presId="urn:microsoft.com/office/officeart/2005/8/layout/cycle2"/>
    <dgm:cxn modelId="{68BD83CC-9B9C-4C61-BFDE-3BB20FA29086}" type="presOf" srcId="{93714CF5-487C-4C85-AADA-C2644C58F443}" destId="{D86F13C8-E58A-46EB-BF7D-E0E52F5579DA}" srcOrd="0" destOrd="0" presId="urn:microsoft.com/office/officeart/2005/8/layout/cycle2"/>
    <dgm:cxn modelId="{E9EBC02B-B883-48C1-A191-1C8CE2221945}" type="presOf" srcId="{E2603336-DB16-4299-874D-70F9CA97441C}" destId="{0E55C26D-D9AD-44E7-A8D6-E4D8C537F231}" srcOrd="0" destOrd="0" presId="urn:microsoft.com/office/officeart/2005/8/layout/cycle2"/>
    <dgm:cxn modelId="{1A90B296-10BD-4CF3-8C19-AA4E940DF110}" srcId="{58D82DDE-06C1-4B0A-9474-94EA2CBE5DA2}" destId="{5C7A44E8-B948-45D3-AAE7-CA6AC23B8CB1}" srcOrd="1" destOrd="0" parTransId="{27DD2250-4396-46F2-A0E4-88B412583B82}" sibTransId="{9AD5F94B-5EB5-4408-AB99-6CCA83F95DEA}"/>
    <dgm:cxn modelId="{49919C48-2773-43E2-B336-1BB6FDA99A05}" type="presOf" srcId="{9AD5F94B-5EB5-4408-AB99-6CCA83F95DEA}" destId="{701B1F5C-4624-47FE-BAE4-FDADD52F5273}" srcOrd="0" destOrd="0" presId="urn:microsoft.com/office/officeart/2005/8/layout/cycle2"/>
    <dgm:cxn modelId="{7BFD2722-AF83-48BD-9F97-555B9498DEDF}" type="presOf" srcId="{EBD780C6-926F-44E0-993C-D33E6300F1F2}" destId="{E588658A-03C1-42DA-86B5-512B2665CD0D}" srcOrd="1" destOrd="0" presId="urn:microsoft.com/office/officeart/2005/8/layout/cycle2"/>
    <dgm:cxn modelId="{9D44CC74-0D44-4BB1-B26E-11EBA5BF27F9}" type="presOf" srcId="{EBD780C6-926F-44E0-993C-D33E6300F1F2}" destId="{49470999-1AEB-46D4-9C2F-09A6E88CE332}" srcOrd="0" destOrd="0" presId="urn:microsoft.com/office/officeart/2005/8/layout/cycle2"/>
    <dgm:cxn modelId="{EC0809C5-A077-44E2-AD36-E7234A2A0971}" type="presOf" srcId="{FF585A1D-5A6B-4E33-89BD-07EAC70A2AF0}" destId="{640FDE5B-A3B6-42DA-8873-43E8290DE01E}" srcOrd="0" destOrd="0" presId="urn:microsoft.com/office/officeart/2005/8/layout/cycle2"/>
    <dgm:cxn modelId="{B6C8C1ED-6309-4271-8FC9-D53FE7EE99A8}" type="presOf" srcId="{FF585A1D-5A6B-4E33-89BD-07EAC70A2AF0}" destId="{70210A34-1351-442F-8F19-E4DCB2C3A796}" srcOrd="1" destOrd="0" presId="urn:microsoft.com/office/officeart/2005/8/layout/cycle2"/>
    <dgm:cxn modelId="{70C8768D-FAFC-4A13-B0A9-DB6E598D1016}" type="presOf" srcId="{5C7A44E8-B948-45D3-AAE7-CA6AC23B8CB1}" destId="{957B9C5F-6365-4C9B-9E25-FC47ABD1C90D}" srcOrd="0" destOrd="0" presId="urn:microsoft.com/office/officeart/2005/8/layout/cycle2"/>
    <dgm:cxn modelId="{D3D2A131-33E2-4938-9078-2552E4154E8A}" type="presOf" srcId="{93714CF5-487C-4C85-AADA-C2644C58F443}" destId="{C04C7568-5578-46B2-BEE9-FBC75F59F8BE}" srcOrd="1" destOrd="0" presId="urn:microsoft.com/office/officeart/2005/8/layout/cycle2"/>
    <dgm:cxn modelId="{7DC0219F-6827-4757-A5AD-63B34D596A52}" type="presOf" srcId="{712C4740-D704-4E3B-9A71-E3BDD57874D1}" destId="{EB4889C9-2519-4EE7-B634-96DD9835B170}" srcOrd="1" destOrd="0" presId="urn:microsoft.com/office/officeart/2005/8/layout/cycle2"/>
    <dgm:cxn modelId="{C5830D9A-9239-4575-B3C0-E98EA0675CA2}" type="presOf" srcId="{1AC266D4-4F00-4158-B6A0-902CDBEC052D}" destId="{24834803-6453-44B6-97D4-510D29F36131}" srcOrd="0" destOrd="0" presId="urn:microsoft.com/office/officeart/2005/8/layout/cycle2"/>
    <dgm:cxn modelId="{0F67D8DF-E90C-438E-A039-287C8A6E35D2}" type="presOf" srcId="{9AD5F94B-5EB5-4408-AB99-6CCA83F95DEA}" destId="{9EC026F3-D619-41C3-A767-C9F5F8FD4412}" srcOrd="1" destOrd="0" presId="urn:microsoft.com/office/officeart/2005/8/layout/cycle2"/>
    <dgm:cxn modelId="{D0DCD48E-5220-4E16-9D54-629753C89A35}" type="presOf" srcId="{CF94EB66-009B-4D35-8845-CE2DF55956BF}" destId="{5633E6DD-C61D-4C3A-8903-90014D140BE2}" srcOrd="0" destOrd="0" presId="urn:microsoft.com/office/officeart/2005/8/layout/cycle2"/>
    <dgm:cxn modelId="{3B323D19-7EBB-4E9D-86C7-6904FAC6F5B9}" type="presOf" srcId="{E1AD40C6-D990-4073-8827-9189277E9C05}" destId="{DDA6B68F-EDAF-4692-9389-1492A3B02D5B}" srcOrd="1" destOrd="0" presId="urn:microsoft.com/office/officeart/2005/8/layout/cycle2"/>
    <dgm:cxn modelId="{11E0AFF2-0C9A-49AE-AFB5-3AEE224847A3}" srcId="{58D82DDE-06C1-4B0A-9474-94EA2CBE5DA2}" destId="{1AC266D4-4F00-4158-B6A0-902CDBEC052D}" srcOrd="5" destOrd="0" parTransId="{933720A2-5816-4A3E-9EDA-DCD017615896}" sibTransId="{EBD780C6-926F-44E0-993C-D33E6300F1F2}"/>
    <dgm:cxn modelId="{9DEDDD7B-45ED-402E-A526-D820B89E6750}" srcId="{58D82DDE-06C1-4B0A-9474-94EA2CBE5DA2}" destId="{BDAF6142-7914-464A-A4A9-54413FF42EA6}" srcOrd="6" destOrd="0" parTransId="{CF0E8A85-CA01-4092-BBDA-5F36543A5365}" sibTransId="{93714CF5-487C-4C85-AADA-C2644C58F443}"/>
    <dgm:cxn modelId="{B3DB5DDA-FF57-4E0D-8D54-B8BACC78B37B}" type="presOf" srcId="{58D82DDE-06C1-4B0A-9474-94EA2CBE5DA2}" destId="{A22E778D-F042-4B3E-A104-408EE6A3DF17}" srcOrd="0" destOrd="0" presId="urn:microsoft.com/office/officeart/2005/8/layout/cycle2"/>
    <dgm:cxn modelId="{1B1FE22E-8D14-4673-A364-348D11BE63CF}" type="presOf" srcId="{6445375C-6E84-43B7-8F37-4FE648CC72ED}" destId="{8E10C9B7-38BC-45B0-9B73-017E41AD62AD}" srcOrd="0" destOrd="0" presId="urn:microsoft.com/office/officeart/2005/8/layout/cycle2"/>
    <dgm:cxn modelId="{12833CEC-3C10-4FCC-B89D-5FBD64F2E188}" type="presOf" srcId="{E1AD40C6-D990-4073-8827-9189277E9C05}" destId="{95511FFE-688E-40A4-B898-FEB671373267}" srcOrd="0" destOrd="0" presId="urn:microsoft.com/office/officeart/2005/8/layout/cycle2"/>
    <dgm:cxn modelId="{4FDC6DDB-7FD2-46DC-BC73-8A0279430F12}" type="presOf" srcId="{2AA19AAF-48E4-4AEF-A263-C8364EE5BE6B}" destId="{B4FACD9B-8316-4A35-9230-C45D9BBADDFF}" srcOrd="0" destOrd="0" presId="urn:microsoft.com/office/officeart/2005/8/layout/cycle2"/>
    <dgm:cxn modelId="{09DDBF29-FA0E-4BE2-A6A3-74E60395E585}" srcId="{58D82DDE-06C1-4B0A-9474-94EA2CBE5DA2}" destId="{E2603336-DB16-4299-874D-70F9CA97441C}" srcOrd="2" destOrd="0" parTransId="{BFD41DDA-CA68-4241-B591-56E6E38F97D7}" sibTransId="{712C4740-D704-4E3B-9A71-E3BDD57874D1}"/>
    <dgm:cxn modelId="{862F7603-4FF1-4D29-8E7A-48F7346951B2}" type="presOf" srcId="{BDAF6142-7914-464A-A4A9-54413FF42EA6}" destId="{431FDBCA-202A-41D4-BE39-72EF6BA19203}" srcOrd="0" destOrd="0" presId="urn:microsoft.com/office/officeart/2005/8/layout/cycle2"/>
    <dgm:cxn modelId="{D524F2CE-7561-454D-BC84-ED715B677B7A}" type="presOf" srcId="{CF94EB66-009B-4D35-8845-CE2DF55956BF}" destId="{128DA1FD-0974-4E2F-AC32-784F349FABDC}" srcOrd="1" destOrd="0" presId="urn:microsoft.com/office/officeart/2005/8/layout/cycle2"/>
    <dgm:cxn modelId="{4C67E2C6-BEBF-43B2-9FF1-C5B6308479F1}" type="presParOf" srcId="{A22E778D-F042-4B3E-A104-408EE6A3DF17}" destId="{0CA9CD9B-7CC5-4F15-8B08-DC4C74B12F5D}" srcOrd="0" destOrd="0" presId="urn:microsoft.com/office/officeart/2005/8/layout/cycle2"/>
    <dgm:cxn modelId="{938F4C52-0D83-43A8-83EF-F47740E3AF40}" type="presParOf" srcId="{A22E778D-F042-4B3E-A104-408EE6A3DF17}" destId="{95511FFE-688E-40A4-B898-FEB671373267}" srcOrd="1" destOrd="0" presId="urn:microsoft.com/office/officeart/2005/8/layout/cycle2"/>
    <dgm:cxn modelId="{AD39C2CC-1E40-49E5-B9DC-1696948DE799}" type="presParOf" srcId="{95511FFE-688E-40A4-B898-FEB671373267}" destId="{DDA6B68F-EDAF-4692-9389-1492A3B02D5B}" srcOrd="0" destOrd="0" presId="urn:microsoft.com/office/officeart/2005/8/layout/cycle2"/>
    <dgm:cxn modelId="{4B0329DF-7E48-4D18-9AAC-BB2DB587195E}" type="presParOf" srcId="{A22E778D-F042-4B3E-A104-408EE6A3DF17}" destId="{957B9C5F-6365-4C9B-9E25-FC47ABD1C90D}" srcOrd="2" destOrd="0" presId="urn:microsoft.com/office/officeart/2005/8/layout/cycle2"/>
    <dgm:cxn modelId="{440D4F60-8858-45E3-A056-C68E8D4C4768}" type="presParOf" srcId="{A22E778D-F042-4B3E-A104-408EE6A3DF17}" destId="{701B1F5C-4624-47FE-BAE4-FDADD52F5273}" srcOrd="3" destOrd="0" presId="urn:microsoft.com/office/officeart/2005/8/layout/cycle2"/>
    <dgm:cxn modelId="{451E67E6-3428-4663-A1BD-17D84E8D6D37}" type="presParOf" srcId="{701B1F5C-4624-47FE-BAE4-FDADD52F5273}" destId="{9EC026F3-D619-41C3-A767-C9F5F8FD4412}" srcOrd="0" destOrd="0" presId="urn:microsoft.com/office/officeart/2005/8/layout/cycle2"/>
    <dgm:cxn modelId="{CC46DB7E-9BD8-4F30-A295-75C7AFB05F9C}" type="presParOf" srcId="{A22E778D-F042-4B3E-A104-408EE6A3DF17}" destId="{0E55C26D-D9AD-44E7-A8D6-E4D8C537F231}" srcOrd="4" destOrd="0" presId="urn:microsoft.com/office/officeart/2005/8/layout/cycle2"/>
    <dgm:cxn modelId="{3BEE41D9-F334-4E2B-85CF-F0B868FF6636}" type="presParOf" srcId="{A22E778D-F042-4B3E-A104-408EE6A3DF17}" destId="{96BF4C15-0E2D-4204-AC7D-2064D3EA043C}" srcOrd="5" destOrd="0" presId="urn:microsoft.com/office/officeart/2005/8/layout/cycle2"/>
    <dgm:cxn modelId="{F7D4EF69-C8D1-4A9E-8DBE-F871D3C3488C}" type="presParOf" srcId="{96BF4C15-0E2D-4204-AC7D-2064D3EA043C}" destId="{EB4889C9-2519-4EE7-B634-96DD9835B170}" srcOrd="0" destOrd="0" presId="urn:microsoft.com/office/officeart/2005/8/layout/cycle2"/>
    <dgm:cxn modelId="{0C959874-10F4-4168-B4B7-F95727517A43}" type="presParOf" srcId="{A22E778D-F042-4B3E-A104-408EE6A3DF17}" destId="{8E10C9B7-38BC-45B0-9B73-017E41AD62AD}" srcOrd="6" destOrd="0" presId="urn:microsoft.com/office/officeart/2005/8/layout/cycle2"/>
    <dgm:cxn modelId="{C059FE18-A614-4BDA-9C7D-7C2FABA1A0E3}" type="presParOf" srcId="{A22E778D-F042-4B3E-A104-408EE6A3DF17}" destId="{5633E6DD-C61D-4C3A-8903-90014D140BE2}" srcOrd="7" destOrd="0" presId="urn:microsoft.com/office/officeart/2005/8/layout/cycle2"/>
    <dgm:cxn modelId="{18C7638C-F924-499C-93DA-7E2341A13514}" type="presParOf" srcId="{5633E6DD-C61D-4C3A-8903-90014D140BE2}" destId="{128DA1FD-0974-4E2F-AC32-784F349FABDC}" srcOrd="0" destOrd="0" presId="urn:microsoft.com/office/officeart/2005/8/layout/cycle2"/>
    <dgm:cxn modelId="{84B55770-3FCD-494F-AF45-3C71E0377B3A}" type="presParOf" srcId="{A22E778D-F042-4B3E-A104-408EE6A3DF17}" destId="{B4FACD9B-8316-4A35-9230-C45D9BBADDFF}" srcOrd="8" destOrd="0" presId="urn:microsoft.com/office/officeart/2005/8/layout/cycle2"/>
    <dgm:cxn modelId="{0CC1EBCA-6A84-4521-977A-E4EFC3C62753}" type="presParOf" srcId="{A22E778D-F042-4B3E-A104-408EE6A3DF17}" destId="{640FDE5B-A3B6-42DA-8873-43E8290DE01E}" srcOrd="9" destOrd="0" presId="urn:microsoft.com/office/officeart/2005/8/layout/cycle2"/>
    <dgm:cxn modelId="{6D428E88-625B-4216-8635-68DC8274410E}" type="presParOf" srcId="{640FDE5B-A3B6-42DA-8873-43E8290DE01E}" destId="{70210A34-1351-442F-8F19-E4DCB2C3A796}" srcOrd="0" destOrd="0" presId="urn:microsoft.com/office/officeart/2005/8/layout/cycle2"/>
    <dgm:cxn modelId="{B031ADD5-7775-45CC-86C7-64DE3C96CA9E}" type="presParOf" srcId="{A22E778D-F042-4B3E-A104-408EE6A3DF17}" destId="{24834803-6453-44B6-97D4-510D29F36131}" srcOrd="10" destOrd="0" presId="urn:microsoft.com/office/officeart/2005/8/layout/cycle2"/>
    <dgm:cxn modelId="{7F5D0074-DB43-4710-A824-2DBB6A913F0C}" type="presParOf" srcId="{A22E778D-F042-4B3E-A104-408EE6A3DF17}" destId="{49470999-1AEB-46D4-9C2F-09A6E88CE332}" srcOrd="11" destOrd="0" presId="urn:microsoft.com/office/officeart/2005/8/layout/cycle2"/>
    <dgm:cxn modelId="{6C99A14B-387F-4FD5-B175-98769C946EA3}" type="presParOf" srcId="{49470999-1AEB-46D4-9C2F-09A6E88CE332}" destId="{E588658A-03C1-42DA-86B5-512B2665CD0D}" srcOrd="0" destOrd="0" presId="urn:microsoft.com/office/officeart/2005/8/layout/cycle2"/>
    <dgm:cxn modelId="{CB47895F-DA27-432C-9FA6-790249692B37}" type="presParOf" srcId="{A22E778D-F042-4B3E-A104-408EE6A3DF17}" destId="{431FDBCA-202A-41D4-BE39-72EF6BA19203}" srcOrd="12" destOrd="0" presId="urn:microsoft.com/office/officeart/2005/8/layout/cycle2"/>
    <dgm:cxn modelId="{03BDCE51-6BFB-4930-8A7C-FD525551E092}" type="presParOf" srcId="{A22E778D-F042-4B3E-A104-408EE6A3DF17}" destId="{D86F13C8-E58A-46EB-BF7D-E0E52F5579DA}" srcOrd="13" destOrd="0" presId="urn:microsoft.com/office/officeart/2005/8/layout/cycle2"/>
    <dgm:cxn modelId="{492AE384-F89C-40CF-A789-EFBE41FEF256}" type="presParOf" srcId="{D86F13C8-E58A-46EB-BF7D-E0E52F5579DA}" destId="{C04C7568-5578-46B2-BEE9-FBC75F59F8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3FE7DA-F6AB-4900-8EB5-EDAEE1D4BD6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09D078AA-009E-4C10-B9FE-0E6DD4FBDC04}">
      <dgm:prSet phldrT="[Text]"/>
      <dgm:spPr/>
      <dgm:t>
        <a:bodyPr/>
        <a:lstStyle/>
        <a:p>
          <a:r>
            <a:rPr lang="sr-Cyrl-CS" dirty="0" smtClean="0"/>
            <a:t>ФАЗА АРТИКУЛАЦИЈЕ</a:t>
          </a:r>
          <a:endParaRPr lang="sr-Latn-CS" dirty="0"/>
        </a:p>
      </dgm:t>
    </dgm:pt>
    <dgm:pt modelId="{3E72E7C1-DA3E-482C-B5CD-DF66D607E091}" type="parTrans" cxnId="{E4D41BB4-2630-4E5B-9BC3-D2396C003FC7}">
      <dgm:prSet/>
      <dgm:spPr/>
      <dgm:t>
        <a:bodyPr/>
        <a:lstStyle/>
        <a:p>
          <a:endParaRPr lang="sr-Latn-CS"/>
        </a:p>
      </dgm:t>
    </dgm:pt>
    <dgm:pt modelId="{FA8697A9-B789-4FA1-950F-4EA04CD61B2E}" type="sibTrans" cxnId="{E4D41BB4-2630-4E5B-9BC3-D2396C003FC7}">
      <dgm:prSet/>
      <dgm:spPr/>
      <dgm:t>
        <a:bodyPr/>
        <a:lstStyle/>
        <a:p>
          <a:endParaRPr lang="sr-Latn-CS"/>
        </a:p>
      </dgm:t>
    </dgm:pt>
    <dgm:pt modelId="{D8A79269-5AAE-4500-90A9-35CA53B2E790}">
      <dgm:prSet phldrT="[Text]" custT="1"/>
      <dgm:spPr/>
      <dgm:t>
        <a:bodyPr/>
        <a:lstStyle/>
        <a:p>
          <a:r>
            <a:rPr lang="ru-RU" sz="1400" dirty="0" smtClean="0"/>
            <a:t>има за циљ да се на основу разговора о стању у конкретној школи и њеним специфичностима евидентирају области у којима су потребне промене. У овој фази долази до повезивања свих интересних група и стварања услова за њихово даље учешће у развојном планирању. Постиже се споразум око главних идеала и вредности којима школа тежи.</a:t>
          </a:r>
          <a:endParaRPr lang="sr-Latn-CS" sz="1400" dirty="0"/>
        </a:p>
      </dgm:t>
    </dgm:pt>
    <dgm:pt modelId="{D3F14ACD-5200-4EE4-9EDC-C596F0122B1A}" type="parTrans" cxnId="{B97CF737-5C68-4719-985B-FE65D5D0B445}">
      <dgm:prSet/>
      <dgm:spPr/>
      <dgm:t>
        <a:bodyPr/>
        <a:lstStyle/>
        <a:p>
          <a:endParaRPr lang="sr-Latn-CS"/>
        </a:p>
      </dgm:t>
    </dgm:pt>
    <dgm:pt modelId="{EC58E269-3E7C-4919-8A21-71D9751308D6}" type="sibTrans" cxnId="{B97CF737-5C68-4719-985B-FE65D5D0B445}">
      <dgm:prSet/>
      <dgm:spPr/>
      <dgm:t>
        <a:bodyPr/>
        <a:lstStyle/>
        <a:p>
          <a:endParaRPr lang="sr-Latn-CS"/>
        </a:p>
      </dgm:t>
    </dgm:pt>
    <dgm:pt modelId="{E79DF536-F440-4188-A75D-4386757919D5}">
      <dgm:prSet phldrT="[Text]"/>
      <dgm:spPr/>
      <dgm:t>
        <a:bodyPr/>
        <a:lstStyle/>
        <a:p>
          <a:r>
            <a:rPr lang="sr-Cyrl-CS" dirty="0" smtClean="0"/>
            <a:t>ФАЗА КОНТАКТА И ДОГОВАРАЊА</a:t>
          </a:r>
          <a:endParaRPr lang="sr-Latn-CS" dirty="0"/>
        </a:p>
      </dgm:t>
    </dgm:pt>
    <dgm:pt modelId="{C29F46F5-6521-491A-A892-F238107DB457}" type="parTrans" cxnId="{23360485-5351-4E32-A8D4-2AEBB16DF501}">
      <dgm:prSet/>
      <dgm:spPr/>
      <dgm:t>
        <a:bodyPr/>
        <a:lstStyle/>
        <a:p>
          <a:endParaRPr lang="sr-Latn-CS"/>
        </a:p>
      </dgm:t>
    </dgm:pt>
    <dgm:pt modelId="{6E3DE361-9005-46C8-9D80-05F4FEC9DA65}" type="sibTrans" cxnId="{23360485-5351-4E32-A8D4-2AEBB16DF501}">
      <dgm:prSet/>
      <dgm:spPr/>
      <dgm:t>
        <a:bodyPr/>
        <a:lstStyle/>
        <a:p>
          <a:endParaRPr lang="sr-Latn-CS"/>
        </a:p>
      </dgm:t>
    </dgm:pt>
    <dgm:pt modelId="{D1A33096-935C-4B07-9A81-21349F408CEE}">
      <dgm:prSet phldrT="[Text]"/>
      <dgm:spPr/>
      <dgm:t>
        <a:bodyPr/>
        <a:lstStyle/>
        <a:p>
          <a:r>
            <a:rPr lang="ru-RU" dirty="0" smtClean="0"/>
            <a:t>је кључна за успостављање партнерских односа између школа и саветника за развој школа. Договарају се о даљој сарадњи што подразумева утврђивање конкретних обавеза и одговорности обе стране.</a:t>
          </a:r>
          <a:endParaRPr lang="sr-Latn-CS" dirty="0"/>
        </a:p>
      </dgm:t>
    </dgm:pt>
    <dgm:pt modelId="{F2857A2C-EED9-49D7-B4CB-F4B0BDF18B49}" type="parTrans" cxnId="{B2D8F888-D1CD-4C45-9284-D793B47D59B9}">
      <dgm:prSet/>
      <dgm:spPr/>
      <dgm:t>
        <a:bodyPr/>
        <a:lstStyle/>
        <a:p>
          <a:endParaRPr lang="sr-Latn-CS"/>
        </a:p>
      </dgm:t>
    </dgm:pt>
    <dgm:pt modelId="{5E2FC568-9FD8-46F7-A839-568FE44FBA87}" type="sibTrans" cxnId="{B2D8F888-D1CD-4C45-9284-D793B47D59B9}">
      <dgm:prSet/>
      <dgm:spPr/>
      <dgm:t>
        <a:bodyPr/>
        <a:lstStyle/>
        <a:p>
          <a:endParaRPr lang="sr-Latn-CS"/>
        </a:p>
      </dgm:t>
    </dgm:pt>
    <dgm:pt modelId="{C6DB1948-28F4-4EC3-B2C1-9CE60ADACFE4}">
      <dgm:prSet phldrT="[Text]"/>
      <dgm:spPr/>
      <dgm:t>
        <a:bodyPr/>
        <a:lstStyle/>
        <a:p>
          <a:r>
            <a:rPr lang="sr-Cyrl-CS" dirty="0" smtClean="0"/>
            <a:t>ФАЗА ДИЈАГНОЗЕ</a:t>
          </a:r>
          <a:endParaRPr lang="sr-Latn-CS" dirty="0"/>
        </a:p>
      </dgm:t>
    </dgm:pt>
    <dgm:pt modelId="{A6638F74-7090-4E35-9035-55896BC7DDBA}" type="parTrans" cxnId="{B007387F-0BAE-4271-8548-CB79DD3178D3}">
      <dgm:prSet/>
      <dgm:spPr/>
      <dgm:t>
        <a:bodyPr/>
        <a:lstStyle/>
        <a:p>
          <a:endParaRPr lang="sr-Latn-CS"/>
        </a:p>
      </dgm:t>
    </dgm:pt>
    <dgm:pt modelId="{31277653-F2BB-40A7-8E2D-38E928A0DE29}" type="sibTrans" cxnId="{B007387F-0BAE-4271-8548-CB79DD3178D3}">
      <dgm:prSet/>
      <dgm:spPr/>
      <dgm:t>
        <a:bodyPr/>
        <a:lstStyle/>
        <a:p>
          <a:endParaRPr lang="sr-Latn-CS"/>
        </a:p>
      </dgm:t>
    </dgm:pt>
    <dgm:pt modelId="{E8A302CE-4D64-4488-BDE0-C563E9F998F1}">
      <dgm:prSet phldrT="[Text]"/>
      <dgm:spPr/>
      <dgm:t>
        <a:bodyPr/>
        <a:lstStyle/>
        <a:p>
          <a:r>
            <a:rPr lang="ru-RU" dirty="0" smtClean="0"/>
            <a:t>представља утврђивање стања у школи, у појединим областима њеног живота и рада. Постиже се консензус о областима у које треба увести промене и одређује се шта је то на чему треба радити.</a:t>
          </a:r>
          <a:endParaRPr lang="sr-Latn-CS" dirty="0"/>
        </a:p>
      </dgm:t>
    </dgm:pt>
    <dgm:pt modelId="{F9FA8377-6D1E-40E6-AFFA-E96BE761D4A2}" type="parTrans" cxnId="{BA313F39-BA1E-4AB6-8B65-405F11819DC9}">
      <dgm:prSet/>
      <dgm:spPr/>
      <dgm:t>
        <a:bodyPr/>
        <a:lstStyle/>
        <a:p>
          <a:endParaRPr lang="sr-Latn-CS"/>
        </a:p>
      </dgm:t>
    </dgm:pt>
    <dgm:pt modelId="{DCFC600C-7516-4A7F-BDDE-D40B9541083C}" type="sibTrans" cxnId="{BA313F39-BA1E-4AB6-8B65-405F11819DC9}">
      <dgm:prSet/>
      <dgm:spPr/>
      <dgm:t>
        <a:bodyPr/>
        <a:lstStyle/>
        <a:p>
          <a:endParaRPr lang="sr-Latn-CS"/>
        </a:p>
      </dgm:t>
    </dgm:pt>
    <dgm:pt modelId="{D906DE80-DC97-4D92-A28C-4130E88B1088}" type="pres">
      <dgm:prSet presAssocID="{C83FE7DA-F6AB-4900-8EB5-EDAEE1D4B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A02E5AFC-481B-499F-A01D-13A1FA69681F}" type="pres">
      <dgm:prSet presAssocID="{09D078AA-009E-4C10-B9FE-0E6DD4FBDC04}" presName="linNode" presStyleCnt="0"/>
      <dgm:spPr/>
    </dgm:pt>
    <dgm:pt modelId="{765E498C-24E9-4E23-BEB4-72EF83755341}" type="pres">
      <dgm:prSet presAssocID="{09D078AA-009E-4C10-B9FE-0E6DD4FBDC0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66BA858-B892-4543-9FC1-A3A6883DC6DF}" type="pres">
      <dgm:prSet presAssocID="{09D078AA-009E-4C10-B9FE-0E6DD4FBDC0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5194682-A34A-4B26-A899-08C0DCEB8C7D}" type="pres">
      <dgm:prSet presAssocID="{FA8697A9-B789-4FA1-950F-4EA04CD61B2E}" presName="sp" presStyleCnt="0"/>
      <dgm:spPr/>
    </dgm:pt>
    <dgm:pt modelId="{2452A69C-330A-41C0-8369-9034624A8350}" type="pres">
      <dgm:prSet presAssocID="{E79DF536-F440-4188-A75D-4386757919D5}" presName="linNode" presStyleCnt="0"/>
      <dgm:spPr/>
    </dgm:pt>
    <dgm:pt modelId="{5D8D8CEB-8342-4C3F-9819-5BB4AD69B83D}" type="pres">
      <dgm:prSet presAssocID="{E79DF536-F440-4188-A75D-4386757919D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30B8817-7302-41F6-8EBB-36238D0CF897}" type="pres">
      <dgm:prSet presAssocID="{E79DF536-F440-4188-A75D-4386757919D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160A865-ADF8-4621-8255-B20547F77918}" type="pres">
      <dgm:prSet presAssocID="{6E3DE361-9005-46C8-9D80-05F4FEC9DA65}" presName="sp" presStyleCnt="0"/>
      <dgm:spPr/>
    </dgm:pt>
    <dgm:pt modelId="{53238A82-33FA-4120-B286-2EBC625B183B}" type="pres">
      <dgm:prSet presAssocID="{C6DB1948-28F4-4EC3-B2C1-9CE60ADACFE4}" presName="linNode" presStyleCnt="0"/>
      <dgm:spPr/>
    </dgm:pt>
    <dgm:pt modelId="{C753CA02-F919-48E1-9BDF-13FE26EED0D3}" type="pres">
      <dgm:prSet presAssocID="{C6DB1948-28F4-4EC3-B2C1-9CE60ADACFE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DEC5C85-A1C9-4F6D-9A10-097E51FB8C7D}" type="pres">
      <dgm:prSet presAssocID="{C6DB1948-28F4-4EC3-B2C1-9CE60ADACFE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2A77EDCD-4DC0-49AF-ACAB-A11AB9B597B8}" type="presOf" srcId="{E8A302CE-4D64-4488-BDE0-C563E9F998F1}" destId="{4DEC5C85-A1C9-4F6D-9A10-097E51FB8C7D}" srcOrd="0" destOrd="0" presId="urn:microsoft.com/office/officeart/2005/8/layout/vList5"/>
    <dgm:cxn modelId="{B83C6540-5DCC-4C3A-A86A-B7B2124966E8}" type="presOf" srcId="{D1A33096-935C-4B07-9A81-21349F408CEE}" destId="{930B8817-7302-41F6-8EBB-36238D0CF897}" srcOrd="0" destOrd="0" presId="urn:microsoft.com/office/officeart/2005/8/layout/vList5"/>
    <dgm:cxn modelId="{EFF39F68-76E6-414F-A326-703DFF983096}" type="presOf" srcId="{E79DF536-F440-4188-A75D-4386757919D5}" destId="{5D8D8CEB-8342-4C3F-9819-5BB4AD69B83D}" srcOrd="0" destOrd="0" presId="urn:microsoft.com/office/officeart/2005/8/layout/vList5"/>
    <dgm:cxn modelId="{677E3605-7E58-4377-96BF-588753006A4D}" type="presOf" srcId="{09D078AA-009E-4C10-B9FE-0E6DD4FBDC04}" destId="{765E498C-24E9-4E23-BEB4-72EF83755341}" srcOrd="0" destOrd="0" presId="urn:microsoft.com/office/officeart/2005/8/layout/vList5"/>
    <dgm:cxn modelId="{E815F828-1AD9-4D36-A122-B2F91D4356FB}" type="presOf" srcId="{C6DB1948-28F4-4EC3-B2C1-9CE60ADACFE4}" destId="{C753CA02-F919-48E1-9BDF-13FE26EED0D3}" srcOrd="0" destOrd="0" presId="urn:microsoft.com/office/officeart/2005/8/layout/vList5"/>
    <dgm:cxn modelId="{E4D41BB4-2630-4E5B-9BC3-D2396C003FC7}" srcId="{C83FE7DA-F6AB-4900-8EB5-EDAEE1D4BD62}" destId="{09D078AA-009E-4C10-B9FE-0E6DD4FBDC04}" srcOrd="0" destOrd="0" parTransId="{3E72E7C1-DA3E-482C-B5CD-DF66D607E091}" sibTransId="{FA8697A9-B789-4FA1-950F-4EA04CD61B2E}"/>
    <dgm:cxn modelId="{B007387F-0BAE-4271-8548-CB79DD3178D3}" srcId="{C83FE7DA-F6AB-4900-8EB5-EDAEE1D4BD62}" destId="{C6DB1948-28F4-4EC3-B2C1-9CE60ADACFE4}" srcOrd="2" destOrd="0" parTransId="{A6638F74-7090-4E35-9035-55896BC7DDBA}" sibTransId="{31277653-F2BB-40A7-8E2D-38E928A0DE29}"/>
    <dgm:cxn modelId="{BA313F39-BA1E-4AB6-8B65-405F11819DC9}" srcId="{C6DB1948-28F4-4EC3-B2C1-9CE60ADACFE4}" destId="{E8A302CE-4D64-4488-BDE0-C563E9F998F1}" srcOrd="0" destOrd="0" parTransId="{F9FA8377-6D1E-40E6-AFFA-E96BE761D4A2}" sibTransId="{DCFC600C-7516-4A7F-BDDE-D40B9541083C}"/>
    <dgm:cxn modelId="{23360485-5351-4E32-A8D4-2AEBB16DF501}" srcId="{C83FE7DA-F6AB-4900-8EB5-EDAEE1D4BD62}" destId="{E79DF536-F440-4188-A75D-4386757919D5}" srcOrd="1" destOrd="0" parTransId="{C29F46F5-6521-491A-A892-F238107DB457}" sibTransId="{6E3DE361-9005-46C8-9D80-05F4FEC9DA65}"/>
    <dgm:cxn modelId="{367307DD-FA92-43B8-B781-2285FFB06E80}" type="presOf" srcId="{D8A79269-5AAE-4500-90A9-35CA53B2E790}" destId="{866BA858-B892-4543-9FC1-A3A6883DC6DF}" srcOrd="0" destOrd="0" presId="urn:microsoft.com/office/officeart/2005/8/layout/vList5"/>
    <dgm:cxn modelId="{B2D8F888-D1CD-4C45-9284-D793B47D59B9}" srcId="{E79DF536-F440-4188-A75D-4386757919D5}" destId="{D1A33096-935C-4B07-9A81-21349F408CEE}" srcOrd="0" destOrd="0" parTransId="{F2857A2C-EED9-49D7-B4CB-F4B0BDF18B49}" sibTransId="{5E2FC568-9FD8-46F7-A839-568FE44FBA87}"/>
    <dgm:cxn modelId="{E262C046-D5D9-410E-8BAB-C0C90441620C}" type="presOf" srcId="{C83FE7DA-F6AB-4900-8EB5-EDAEE1D4BD62}" destId="{D906DE80-DC97-4D92-A28C-4130E88B1088}" srcOrd="0" destOrd="0" presId="urn:microsoft.com/office/officeart/2005/8/layout/vList5"/>
    <dgm:cxn modelId="{B97CF737-5C68-4719-985B-FE65D5D0B445}" srcId="{09D078AA-009E-4C10-B9FE-0E6DD4FBDC04}" destId="{D8A79269-5AAE-4500-90A9-35CA53B2E790}" srcOrd="0" destOrd="0" parTransId="{D3F14ACD-5200-4EE4-9EDC-C596F0122B1A}" sibTransId="{EC58E269-3E7C-4919-8A21-71D9751308D6}"/>
    <dgm:cxn modelId="{D30B6E55-E803-4D5F-8688-CB0B099E1ADE}" type="presParOf" srcId="{D906DE80-DC97-4D92-A28C-4130E88B1088}" destId="{A02E5AFC-481B-499F-A01D-13A1FA69681F}" srcOrd="0" destOrd="0" presId="urn:microsoft.com/office/officeart/2005/8/layout/vList5"/>
    <dgm:cxn modelId="{686E7CB1-4DAC-4DEE-98FD-8FA26DFC0D7B}" type="presParOf" srcId="{A02E5AFC-481B-499F-A01D-13A1FA69681F}" destId="{765E498C-24E9-4E23-BEB4-72EF83755341}" srcOrd="0" destOrd="0" presId="urn:microsoft.com/office/officeart/2005/8/layout/vList5"/>
    <dgm:cxn modelId="{D4694CA2-0A50-46B9-B1BA-CEE579EDBF85}" type="presParOf" srcId="{A02E5AFC-481B-499F-A01D-13A1FA69681F}" destId="{866BA858-B892-4543-9FC1-A3A6883DC6DF}" srcOrd="1" destOrd="0" presId="urn:microsoft.com/office/officeart/2005/8/layout/vList5"/>
    <dgm:cxn modelId="{4C978727-EDBA-44A1-BED9-DC86A583ABD7}" type="presParOf" srcId="{D906DE80-DC97-4D92-A28C-4130E88B1088}" destId="{B5194682-A34A-4B26-A899-08C0DCEB8C7D}" srcOrd="1" destOrd="0" presId="urn:microsoft.com/office/officeart/2005/8/layout/vList5"/>
    <dgm:cxn modelId="{A7BB3119-5BD2-47CC-8637-511B152FA4C8}" type="presParOf" srcId="{D906DE80-DC97-4D92-A28C-4130E88B1088}" destId="{2452A69C-330A-41C0-8369-9034624A8350}" srcOrd="2" destOrd="0" presId="urn:microsoft.com/office/officeart/2005/8/layout/vList5"/>
    <dgm:cxn modelId="{0DC72718-12B7-49FD-9616-47A79EECCEA1}" type="presParOf" srcId="{2452A69C-330A-41C0-8369-9034624A8350}" destId="{5D8D8CEB-8342-4C3F-9819-5BB4AD69B83D}" srcOrd="0" destOrd="0" presId="urn:microsoft.com/office/officeart/2005/8/layout/vList5"/>
    <dgm:cxn modelId="{FB886B40-B1F9-419B-9E0D-2AEAA8AE75DE}" type="presParOf" srcId="{2452A69C-330A-41C0-8369-9034624A8350}" destId="{930B8817-7302-41F6-8EBB-36238D0CF897}" srcOrd="1" destOrd="0" presId="urn:microsoft.com/office/officeart/2005/8/layout/vList5"/>
    <dgm:cxn modelId="{A868E621-4763-46B9-9279-DF5CE249E8E4}" type="presParOf" srcId="{D906DE80-DC97-4D92-A28C-4130E88B1088}" destId="{5160A865-ADF8-4621-8255-B20547F77918}" srcOrd="3" destOrd="0" presId="urn:microsoft.com/office/officeart/2005/8/layout/vList5"/>
    <dgm:cxn modelId="{336A3394-BDA5-45B3-B074-3F432F0C4B91}" type="presParOf" srcId="{D906DE80-DC97-4D92-A28C-4130E88B1088}" destId="{53238A82-33FA-4120-B286-2EBC625B183B}" srcOrd="4" destOrd="0" presId="urn:microsoft.com/office/officeart/2005/8/layout/vList5"/>
    <dgm:cxn modelId="{F9993532-0DEC-4F5E-8636-C197695B112A}" type="presParOf" srcId="{53238A82-33FA-4120-B286-2EBC625B183B}" destId="{C753CA02-F919-48E1-9BDF-13FE26EED0D3}" srcOrd="0" destOrd="0" presId="urn:microsoft.com/office/officeart/2005/8/layout/vList5"/>
    <dgm:cxn modelId="{5DB1C4F1-06DE-45DD-B12D-8E296DE06D29}" type="presParOf" srcId="{53238A82-33FA-4120-B286-2EBC625B183B}" destId="{4DEC5C85-A1C9-4F6D-9A10-097E51FB8C7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22E1D7-46AD-40C9-99A0-5D44099CCAB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79BD5441-6D4C-43F0-B7D1-4EADAC8BB4E8}">
      <dgm:prSet phldrT="[Text]"/>
      <dgm:spPr/>
      <dgm:t>
        <a:bodyPr/>
        <a:lstStyle/>
        <a:p>
          <a:r>
            <a:rPr lang="sr-Cyrl-CS" dirty="0" smtClean="0"/>
            <a:t>ФАЗА</a:t>
          </a:r>
          <a:r>
            <a:rPr lang="sr-Latn-CS" dirty="0" smtClean="0"/>
            <a:t> </a:t>
          </a:r>
          <a:r>
            <a:rPr lang="sr-Cyrl-CS" dirty="0" smtClean="0"/>
            <a:t>ОДРЕЂИВАЊА ТЕЖИШТА ПРОМЕНЕ</a:t>
          </a:r>
          <a:endParaRPr lang="sr-Latn-CS" dirty="0"/>
        </a:p>
      </dgm:t>
    </dgm:pt>
    <dgm:pt modelId="{CC742000-8155-4685-A092-ED6D68BC7C2F}" type="parTrans" cxnId="{50E08317-0364-4C28-98E8-789D39A1FE58}">
      <dgm:prSet/>
      <dgm:spPr/>
      <dgm:t>
        <a:bodyPr/>
        <a:lstStyle/>
        <a:p>
          <a:endParaRPr lang="sr-Latn-CS"/>
        </a:p>
      </dgm:t>
    </dgm:pt>
    <dgm:pt modelId="{5D4A4685-D336-4E9A-9EA2-394C121F90C7}" type="sibTrans" cxnId="{50E08317-0364-4C28-98E8-789D39A1FE58}">
      <dgm:prSet/>
      <dgm:spPr/>
      <dgm:t>
        <a:bodyPr/>
        <a:lstStyle/>
        <a:p>
          <a:endParaRPr lang="sr-Latn-CS"/>
        </a:p>
      </dgm:t>
    </dgm:pt>
    <dgm:pt modelId="{E143056F-368C-4B6A-B3E8-90F465DE7248}">
      <dgm:prSet phldrT="[Text]"/>
      <dgm:spPr/>
      <dgm:t>
        <a:bodyPr/>
        <a:lstStyle/>
        <a:p>
          <a:r>
            <a:rPr lang="ru-RU" dirty="0" smtClean="0"/>
            <a:t>подразумева одлучивање о циљевима и приоритетима развоја школе. У овој фази се долази до слике промене којој школа тежи.</a:t>
          </a:r>
          <a:endParaRPr lang="sr-Latn-CS" dirty="0"/>
        </a:p>
      </dgm:t>
    </dgm:pt>
    <dgm:pt modelId="{78C24C2B-FD6D-489F-A207-A8662762EFF8}" type="parTrans" cxnId="{97AE4084-AD59-4FDE-92D6-9671D1D0BD44}">
      <dgm:prSet/>
      <dgm:spPr/>
      <dgm:t>
        <a:bodyPr/>
        <a:lstStyle/>
        <a:p>
          <a:endParaRPr lang="sr-Latn-CS"/>
        </a:p>
      </dgm:t>
    </dgm:pt>
    <dgm:pt modelId="{5548E745-2BE2-4588-88A2-F65E48066623}" type="sibTrans" cxnId="{97AE4084-AD59-4FDE-92D6-9671D1D0BD44}">
      <dgm:prSet/>
      <dgm:spPr/>
      <dgm:t>
        <a:bodyPr/>
        <a:lstStyle/>
        <a:p>
          <a:endParaRPr lang="sr-Latn-CS"/>
        </a:p>
      </dgm:t>
    </dgm:pt>
    <dgm:pt modelId="{83DDDBAF-BD64-4016-A60E-D67170F1B3C7}">
      <dgm:prSet phldrT="[Text]"/>
      <dgm:spPr/>
      <dgm:t>
        <a:bodyPr/>
        <a:lstStyle/>
        <a:p>
          <a:r>
            <a:rPr lang="sr-Cyrl-CS" dirty="0" smtClean="0"/>
            <a:t>ФАЗА ПЛАНИРАЊА</a:t>
          </a:r>
          <a:endParaRPr lang="sr-Latn-CS" dirty="0"/>
        </a:p>
      </dgm:t>
    </dgm:pt>
    <dgm:pt modelId="{3E60F370-82E1-4F61-9823-51F6451185B7}" type="parTrans" cxnId="{FC1A983C-6709-4F6E-87BF-A00A63408C6C}">
      <dgm:prSet/>
      <dgm:spPr/>
      <dgm:t>
        <a:bodyPr/>
        <a:lstStyle/>
        <a:p>
          <a:endParaRPr lang="sr-Latn-CS"/>
        </a:p>
      </dgm:t>
    </dgm:pt>
    <dgm:pt modelId="{4AA38CFF-C0F1-4FA6-9256-3BBCA7105930}" type="sibTrans" cxnId="{FC1A983C-6709-4F6E-87BF-A00A63408C6C}">
      <dgm:prSet/>
      <dgm:spPr/>
      <dgm:t>
        <a:bodyPr/>
        <a:lstStyle/>
        <a:p>
          <a:endParaRPr lang="sr-Latn-CS"/>
        </a:p>
      </dgm:t>
    </dgm:pt>
    <dgm:pt modelId="{CCD6C82B-8E79-410C-B9BE-5766A2ED3722}">
      <dgm:prSet phldrT="[Text]"/>
      <dgm:spPr/>
      <dgm:t>
        <a:bodyPr/>
        <a:lstStyle/>
        <a:p>
          <a:r>
            <a:rPr lang="ru-RU" dirty="0" smtClean="0"/>
            <a:t>подразумева артикулисање задатака и израду временског плана активности који води ка реализацији постављеног циља. Овде је важно одредити носиоце планираних активности, критеријум успеха, начине вредновања процеса и исхода.</a:t>
          </a:r>
          <a:endParaRPr lang="sr-Latn-CS" dirty="0"/>
        </a:p>
      </dgm:t>
    </dgm:pt>
    <dgm:pt modelId="{AEDDA26E-90A1-4A58-A754-476FDB837063}" type="parTrans" cxnId="{B06EB3F3-BFFE-4B52-AD6D-2ACD72E4B06A}">
      <dgm:prSet/>
      <dgm:spPr/>
      <dgm:t>
        <a:bodyPr/>
        <a:lstStyle/>
        <a:p>
          <a:endParaRPr lang="sr-Latn-CS"/>
        </a:p>
      </dgm:t>
    </dgm:pt>
    <dgm:pt modelId="{E3860115-0895-4523-A73B-59892D6E6693}" type="sibTrans" cxnId="{B06EB3F3-BFFE-4B52-AD6D-2ACD72E4B06A}">
      <dgm:prSet/>
      <dgm:spPr/>
      <dgm:t>
        <a:bodyPr/>
        <a:lstStyle/>
        <a:p>
          <a:endParaRPr lang="sr-Latn-CS"/>
        </a:p>
      </dgm:t>
    </dgm:pt>
    <dgm:pt modelId="{258BC75B-85A9-4243-BE4F-4870CABB09E8}">
      <dgm:prSet phldrT="[Text]"/>
      <dgm:spPr/>
      <dgm:t>
        <a:bodyPr/>
        <a:lstStyle/>
        <a:p>
          <a:r>
            <a:rPr lang="sr-Cyrl-CS" dirty="0" smtClean="0"/>
            <a:t>ФАЗА РЕАЛИЗАЦИЈЕ</a:t>
          </a:r>
          <a:endParaRPr lang="sr-Latn-CS" dirty="0"/>
        </a:p>
      </dgm:t>
    </dgm:pt>
    <dgm:pt modelId="{8006EB0E-E34F-4F51-9839-046EDA353C64}" type="parTrans" cxnId="{60C8B092-0C2F-4E7D-8587-747F204759AD}">
      <dgm:prSet/>
      <dgm:spPr/>
      <dgm:t>
        <a:bodyPr/>
        <a:lstStyle/>
        <a:p>
          <a:endParaRPr lang="sr-Latn-CS"/>
        </a:p>
      </dgm:t>
    </dgm:pt>
    <dgm:pt modelId="{28797170-33F6-4659-BAD2-0B00B38BE538}" type="sibTrans" cxnId="{60C8B092-0C2F-4E7D-8587-747F204759AD}">
      <dgm:prSet/>
      <dgm:spPr/>
      <dgm:t>
        <a:bodyPr/>
        <a:lstStyle/>
        <a:p>
          <a:endParaRPr lang="sr-Latn-CS"/>
        </a:p>
      </dgm:t>
    </dgm:pt>
    <dgm:pt modelId="{C026FB3E-F71A-4CDC-BEA8-6ACC5C11E019}">
      <dgm:prSet phldrT="[Text]"/>
      <dgm:spPr/>
      <dgm:t>
        <a:bodyPr/>
        <a:lstStyle/>
        <a:p>
          <a:r>
            <a:rPr lang="ru-RU" dirty="0" smtClean="0"/>
            <a:t>односи се на остваривање планираних активности уз ангажовање расположивих потенцијала у школи и окружењу.</a:t>
          </a:r>
          <a:endParaRPr lang="sr-Latn-CS" dirty="0"/>
        </a:p>
      </dgm:t>
    </dgm:pt>
    <dgm:pt modelId="{E0C69FB7-ECC4-4967-A145-EF99137B9958}" type="parTrans" cxnId="{E694D166-C992-4A41-8C33-4C49239B5302}">
      <dgm:prSet/>
      <dgm:spPr/>
      <dgm:t>
        <a:bodyPr/>
        <a:lstStyle/>
        <a:p>
          <a:endParaRPr lang="sr-Latn-CS"/>
        </a:p>
      </dgm:t>
    </dgm:pt>
    <dgm:pt modelId="{DAAF23B7-4296-412B-8E90-DB577F8D8365}" type="sibTrans" cxnId="{E694D166-C992-4A41-8C33-4C49239B5302}">
      <dgm:prSet/>
      <dgm:spPr/>
      <dgm:t>
        <a:bodyPr/>
        <a:lstStyle/>
        <a:p>
          <a:endParaRPr lang="sr-Latn-CS"/>
        </a:p>
      </dgm:t>
    </dgm:pt>
    <dgm:pt modelId="{CFDFB943-7B88-428B-8D39-F48D87F56223}" type="pres">
      <dgm:prSet presAssocID="{9F22E1D7-46AD-40C9-99A0-5D44099CCA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395B4799-5FFE-4505-BF03-70D2CCDC3344}" type="pres">
      <dgm:prSet presAssocID="{79BD5441-6D4C-43F0-B7D1-4EADAC8BB4E8}" presName="linNode" presStyleCnt="0"/>
      <dgm:spPr/>
    </dgm:pt>
    <dgm:pt modelId="{46963DDB-43D0-45C1-BE36-89FED096FFA3}" type="pres">
      <dgm:prSet presAssocID="{79BD5441-6D4C-43F0-B7D1-4EADAC8BB4E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71CEF61-6DAE-4145-BB70-F4A688009379}" type="pres">
      <dgm:prSet presAssocID="{79BD5441-6D4C-43F0-B7D1-4EADAC8BB4E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AD0EB68-9DC8-4178-983F-0F40738DF736}" type="pres">
      <dgm:prSet presAssocID="{5D4A4685-D336-4E9A-9EA2-394C121F90C7}" presName="sp" presStyleCnt="0"/>
      <dgm:spPr/>
    </dgm:pt>
    <dgm:pt modelId="{E4B9E953-B0B5-4F6F-88A0-3484D6DBBD3F}" type="pres">
      <dgm:prSet presAssocID="{83DDDBAF-BD64-4016-A60E-D67170F1B3C7}" presName="linNode" presStyleCnt="0"/>
      <dgm:spPr/>
    </dgm:pt>
    <dgm:pt modelId="{6ADD0F27-DE5F-4B88-98AD-0377AAD58264}" type="pres">
      <dgm:prSet presAssocID="{83DDDBAF-BD64-4016-A60E-D67170F1B3C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56D476F-F968-4746-AB82-2026003FDD84}" type="pres">
      <dgm:prSet presAssocID="{83DDDBAF-BD64-4016-A60E-D67170F1B3C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D7AC692-7958-4149-B5BA-1AA6D1991B6D}" type="pres">
      <dgm:prSet presAssocID="{4AA38CFF-C0F1-4FA6-9256-3BBCA7105930}" presName="sp" presStyleCnt="0"/>
      <dgm:spPr/>
    </dgm:pt>
    <dgm:pt modelId="{EEC789E4-2317-443A-BAB5-DE464211B075}" type="pres">
      <dgm:prSet presAssocID="{258BC75B-85A9-4243-BE4F-4870CABB09E8}" presName="linNode" presStyleCnt="0"/>
      <dgm:spPr/>
    </dgm:pt>
    <dgm:pt modelId="{7B16EFFF-273F-435D-8B04-8390E9DB47EA}" type="pres">
      <dgm:prSet presAssocID="{258BC75B-85A9-4243-BE4F-4870CABB09E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2002378-6D8F-4ED6-AC9C-A41ACD5FEF15}" type="pres">
      <dgm:prSet presAssocID="{258BC75B-85A9-4243-BE4F-4870CABB09E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CB55B612-E2B0-41B8-B243-10CB0C0B751F}" type="presOf" srcId="{9F22E1D7-46AD-40C9-99A0-5D44099CCAB8}" destId="{CFDFB943-7B88-428B-8D39-F48D87F56223}" srcOrd="0" destOrd="0" presId="urn:microsoft.com/office/officeart/2005/8/layout/vList5"/>
    <dgm:cxn modelId="{C1CEFBEE-1DC9-4C36-A988-143EEE1D78E2}" type="presOf" srcId="{C026FB3E-F71A-4CDC-BEA8-6ACC5C11E019}" destId="{12002378-6D8F-4ED6-AC9C-A41ACD5FEF15}" srcOrd="0" destOrd="0" presId="urn:microsoft.com/office/officeart/2005/8/layout/vList5"/>
    <dgm:cxn modelId="{97AE4084-AD59-4FDE-92D6-9671D1D0BD44}" srcId="{79BD5441-6D4C-43F0-B7D1-4EADAC8BB4E8}" destId="{E143056F-368C-4B6A-B3E8-90F465DE7248}" srcOrd="0" destOrd="0" parTransId="{78C24C2B-FD6D-489F-A207-A8662762EFF8}" sibTransId="{5548E745-2BE2-4588-88A2-F65E48066623}"/>
    <dgm:cxn modelId="{8ADCF67E-5688-4724-8730-E887386B5689}" type="presOf" srcId="{83DDDBAF-BD64-4016-A60E-D67170F1B3C7}" destId="{6ADD0F27-DE5F-4B88-98AD-0377AAD58264}" srcOrd="0" destOrd="0" presId="urn:microsoft.com/office/officeart/2005/8/layout/vList5"/>
    <dgm:cxn modelId="{B04905C2-1193-4525-817F-6D7944E03EA5}" type="presOf" srcId="{258BC75B-85A9-4243-BE4F-4870CABB09E8}" destId="{7B16EFFF-273F-435D-8B04-8390E9DB47EA}" srcOrd="0" destOrd="0" presId="urn:microsoft.com/office/officeart/2005/8/layout/vList5"/>
    <dgm:cxn modelId="{50E08317-0364-4C28-98E8-789D39A1FE58}" srcId="{9F22E1D7-46AD-40C9-99A0-5D44099CCAB8}" destId="{79BD5441-6D4C-43F0-B7D1-4EADAC8BB4E8}" srcOrd="0" destOrd="0" parTransId="{CC742000-8155-4685-A092-ED6D68BC7C2F}" sibTransId="{5D4A4685-D336-4E9A-9EA2-394C121F90C7}"/>
    <dgm:cxn modelId="{84393486-C981-4B51-9957-4B11FD3093F8}" type="presOf" srcId="{CCD6C82B-8E79-410C-B9BE-5766A2ED3722}" destId="{556D476F-F968-4746-AB82-2026003FDD84}" srcOrd="0" destOrd="0" presId="urn:microsoft.com/office/officeart/2005/8/layout/vList5"/>
    <dgm:cxn modelId="{D641D5DF-945F-4552-B9CA-2E0AF8AC875D}" type="presOf" srcId="{E143056F-368C-4B6A-B3E8-90F465DE7248}" destId="{571CEF61-6DAE-4145-BB70-F4A688009379}" srcOrd="0" destOrd="0" presId="urn:microsoft.com/office/officeart/2005/8/layout/vList5"/>
    <dgm:cxn modelId="{062519BB-1957-48AE-85AA-68B9A8473EB0}" type="presOf" srcId="{79BD5441-6D4C-43F0-B7D1-4EADAC8BB4E8}" destId="{46963DDB-43D0-45C1-BE36-89FED096FFA3}" srcOrd="0" destOrd="0" presId="urn:microsoft.com/office/officeart/2005/8/layout/vList5"/>
    <dgm:cxn modelId="{E694D166-C992-4A41-8C33-4C49239B5302}" srcId="{258BC75B-85A9-4243-BE4F-4870CABB09E8}" destId="{C026FB3E-F71A-4CDC-BEA8-6ACC5C11E019}" srcOrd="0" destOrd="0" parTransId="{E0C69FB7-ECC4-4967-A145-EF99137B9958}" sibTransId="{DAAF23B7-4296-412B-8E90-DB577F8D8365}"/>
    <dgm:cxn modelId="{B06EB3F3-BFFE-4B52-AD6D-2ACD72E4B06A}" srcId="{83DDDBAF-BD64-4016-A60E-D67170F1B3C7}" destId="{CCD6C82B-8E79-410C-B9BE-5766A2ED3722}" srcOrd="0" destOrd="0" parTransId="{AEDDA26E-90A1-4A58-A754-476FDB837063}" sibTransId="{E3860115-0895-4523-A73B-59892D6E6693}"/>
    <dgm:cxn modelId="{FC1A983C-6709-4F6E-87BF-A00A63408C6C}" srcId="{9F22E1D7-46AD-40C9-99A0-5D44099CCAB8}" destId="{83DDDBAF-BD64-4016-A60E-D67170F1B3C7}" srcOrd="1" destOrd="0" parTransId="{3E60F370-82E1-4F61-9823-51F6451185B7}" sibTransId="{4AA38CFF-C0F1-4FA6-9256-3BBCA7105930}"/>
    <dgm:cxn modelId="{60C8B092-0C2F-4E7D-8587-747F204759AD}" srcId="{9F22E1D7-46AD-40C9-99A0-5D44099CCAB8}" destId="{258BC75B-85A9-4243-BE4F-4870CABB09E8}" srcOrd="2" destOrd="0" parTransId="{8006EB0E-E34F-4F51-9839-046EDA353C64}" sibTransId="{28797170-33F6-4659-BAD2-0B00B38BE538}"/>
    <dgm:cxn modelId="{B544A302-1B78-4102-9F30-D802BB8D5082}" type="presParOf" srcId="{CFDFB943-7B88-428B-8D39-F48D87F56223}" destId="{395B4799-5FFE-4505-BF03-70D2CCDC3344}" srcOrd="0" destOrd="0" presId="urn:microsoft.com/office/officeart/2005/8/layout/vList5"/>
    <dgm:cxn modelId="{55B24EAA-59F0-4EF1-AC3C-8735C987719C}" type="presParOf" srcId="{395B4799-5FFE-4505-BF03-70D2CCDC3344}" destId="{46963DDB-43D0-45C1-BE36-89FED096FFA3}" srcOrd="0" destOrd="0" presId="urn:microsoft.com/office/officeart/2005/8/layout/vList5"/>
    <dgm:cxn modelId="{98EB9A92-C2C8-4A49-B5F8-5F4F74FFE2B6}" type="presParOf" srcId="{395B4799-5FFE-4505-BF03-70D2CCDC3344}" destId="{571CEF61-6DAE-4145-BB70-F4A688009379}" srcOrd="1" destOrd="0" presId="urn:microsoft.com/office/officeart/2005/8/layout/vList5"/>
    <dgm:cxn modelId="{18C9CE89-C61C-4A69-A324-0B870EE508AF}" type="presParOf" srcId="{CFDFB943-7B88-428B-8D39-F48D87F56223}" destId="{4AD0EB68-9DC8-4178-983F-0F40738DF736}" srcOrd="1" destOrd="0" presId="urn:microsoft.com/office/officeart/2005/8/layout/vList5"/>
    <dgm:cxn modelId="{EC6C78AA-2C41-4513-9780-08360CD761F6}" type="presParOf" srcId="{CFDFB943-7B88-428B-8D39-F48D87F56223}" destId="{E4B9E953-B0B5-4F6F-88A0-3484D6DBBD3F}" srcOrd="2" destOrd="0" presId="urn:microsoft.com/office/officeart/2005/8/layout/vList5"/>
    <dgm:cxn modelId="{85E3DC1C-9810-4BF5-AEBC-FA4D9D9EF96E}" type="presParOf" srcId="{E4B9E953-B0B5-4F6F-88A0-3484D6DBBD3F}" destId="{6ADD0F27-DE5F-4B88-98AD-0377AAD58264}" srcOrd="0" destOrd="0" presId="urn:microsoft.com/office/officeart/2005/8/layout/vList5"/>
    <dgm:cxn modelId="{B9152185-F55A-4994-B4A7-84B55EED46C0}" type="presParOf" srcId="{E4B9E953-B0B5-4F6F-88A0-3484D6DBBD3F}" destId="{556D476F-F968-4746-AB82-2026003FDD84}" srcOrd="1" destOrd="0" presId="urn:microsoft.com/office/officeart/2005/8/layout/vList5"/>
    <dgm:cxn modelId="{DB531154-CB9C-4860-95E1-D7ACCDBBAADE}" type="presParOf" srcId="{CFDFB943-7B88-428B-8D39-F48D87F56223}" destId="{9D7AC692-7958-4149-B5BA-1AA6D1991B6D}" srcOrd="3" destOrd="0" presId="urn:microsoft.com/office/officeart/2005/8/layout/vList5"/>
    <dgm:cxn modelId="{5DEEE117-B94B-4700-A2BB-6F4CB38296F2}" type="presParOf" srcId="{CFDFB943-7B88-428B-8D39-F48D87F56223}" destId="{EEC789E4-2317-443A-BAB5-DE464211B075}" srcOrd="4" destOrd="0" presId="urn:microsoft.com/office/officeart/2005/8/layout/vList5"/>
    <dgm:cxn modelId="{65F6BEE3-33E8-4415-8545-CFE0AD917A83}" type="presParOf" srcId="{EEC789E4-2317-443A-BAB5-DE464211B075}" destId="{7B16EFFF-273F-435D-8B04-8390E9DB47EA}" srcOrd="0" destOrd="0" presId="urn:microsoft.com/office/officeart/2005/8/layout/vList5"/>
    <dgm:cxn modelId="{0E5CF2FF-1D48-478D-A354-8FFE10A975C9}" type="presParOf" srcId="{EEC789E4-2317-443A-BAB5-DE464211B075}" destId="{12002378-6D8F-4ED6-AC9C-A41ACD5FEF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A653BA-66DB-4858-BA4A-CD5ACFAD62A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343EDEC3-88C6-4DC4-832D-FBB570374F01}">
      <dgm:prSet phldrT="[Text]"/>
      <dgm:spPr/>
      <dgm:t>
        <a:bodyPr/>
        <a:lstStyle/>
        <a:p>
          <a:r>
            <a:rPr lang="sr-Cyrl-CS" dirty="0" smtClean="0"/>
            <a:t>ФАЗА ЕВАЛУАЦИЈЕ</a:t>
          </a:r>
          <a:r>
            <a:rPr lang="sr-Latn-CS" dirty="0" smtClean="0"/>
            <a:t> </a:t>
          </a:r>
          <a:r>
            <a:rPr lang="sr-Cyrl-CS" dirty="0" smtClean="0"/>
            <a:t>ИАСХОДА</a:t>
          </a:r>
          <a:endParaRPr lang="sr-Latn-CS" dirty="0"/>
        </a:p>
      </dgm:t>
    </dgm:pt>
    <dgm:pt modelId="{8118CC55-66D2-4087-977B-6F0C93AFAA58}" type="parTrans" cxnId="{5D5F7DE7-1CD8-465E-B741-4D7A4C0D978D}">
      <dgm:prSet/>
      <dgm:spPr/>
      <dgm:t>
        <a:bodyPr/>
        <a:lstStyle/>
        <a:p>
          <a:endParaRPr lang="sr-Latn-CS"/>
        </a:p>
      </dgm:t>
    </dgm:pt>
    <dgm:pt modelId="{ED4CFDD9-D0DE-4838-9D36-D433AA14AF44}" type="sibTrans" cxnId="{5D5F7DE7-1CD8-465E-B741-4D7A4C0D978D}">
      <dgm:prSet/>
      <dgm:spPr/>
      <dgm:t>
        <a:bodyPr/>
        <a:lstStyle/>
        <a:p>
          <a:endParaRPr lang="sr-Latn-CS"/>
        </a:p>
      </dgm:t>
    </dgm:pt>
    <dgm:pt modelId="{7D4E96DE-FECC-47FF-B80E-8E93F51BB2BE}">
      <dgm:prSet phldrT="[Text]"/>
      <dgm:spPr/>
      <dgm:t>
        <a:bodyPr/>
        <a:lstStyle/>
        <a:p>
          <a:r>
            <a:rPr lang="ru-RU" dirty="0" smtClean="0"/>
            <a:t>има за циљ вредновање постигнутих ефеката. Она истовремено представља тачку из које започиње нови развојни циклус.</a:t>
          </a:r>
          <a:endParaRPr lang="sr-Latn-CS" dirty="0"/>
        </a:p>
      </dgm:t>
    </dgm:pt>
    <dgm:pt modelId="{70C0D154-23B1-4790-8E9C-73E1DCC48F35}" type="parTrans" cxnId="{60CB80B6-D079-4713-9F23-A00075B16A19}">
      <dgm:prSet/>
      <dgm:spPr/>
      <dgm:t>
        <a:bodyPr/>
        <a:lstStyle/>
        <a:p>
          <a:endParaRPr lang="sr-Latn-CS"/>
        </a:p>
      </dgm:t>
    </dgm:pt>
    <dgm:pt modelId="{16FA678F-7BBA-48F4-B410-DACEC970A5A7}" type="sibTrans" cxnId="{60CB80B6-D079-4713-9F23-A00075B16A19}">
      <dgm:prSet/>
      <dgm:spPr/>
      <dgm:t>
        <a:bodyPr/>
        <a:lstStyle/>
        <a:p>
          <a:endParaRPr lang="sr-Latn-CS"/>
        </a:p>
      </dgm:t>
    </dgm:pt>
    <dgm:pt modelId="{096BF634-58EC-44DF-9AB6-7F467A56B119}">
      <dgm:prSet phldrT="[Text]"/>
      <dgm:spPr/>
      <dgm:t>
        <a:bodyPr/>
        <a:lstStyle/>
        <a:p>
          <a:r>
            <a:rPr lang="sr-Cyrl-CS" dirty="0" smtClean="0"/>
            <a:t>Важно!</a:t>
          </a:r>
          <a:endParaRPr lang="sr-Latn-CS" dirty="0"/>
        </a:p>
      </dgm:t>
    </dgm:pt>
    <dgm:pt modelId="{B9E87096-91AE-4BD0-8CA9-0B2F292D0F34}" type="parTrans" cxnId="{C4CF1E60-540A-4860-ABF7-764BF8C654CB}">
      <dgm:prSet/>
      <dgm:spPr/>
      <dgm:t>
        <a:bodyPr/>
        <a:lstStyle/>
        <a:p>
          <a:endParaRPr lang="sr-Latn-CS"/>
        </a:p>
      </dgm:t>
    </dgm:pt>
    <dgm:pt modelId="{5DB7591F-B2B6-4919-A598-0044B9210378}" type="sibTrans" cxnId="{C4CF1E60-540A-4860-ABF7-764BF8C654CB}">
      <dgm:prSet/>
      <dgm:spPr/>
      <dgm:t>
        <a:bodyPr/>
        <a:lstStyle/>
        <a:p>
          <a:endParaRPr lang="sr-Latn-CS"/>
        </a:p>
      </dgm:t>
    </dgm:pt>
    <dgm:pt modelId="{2B72973B-70A6-461F-9BB3-3C67B7DF012F}">
      <dgm:prSet phldrT="[Text]"/>
      <dgm:spPr/>
      <dgm:t>
        <a:bodyPr/>
        <a:lstStyle/>
        <a:p>
          <a:r>
            <a:rPr lang="ru-RU" dirty="0" smtClean="0"/>
            <a:t>Динамика процеса школског развојног планирања разликоваће се од школе до школе. Неке фазе ће се одвијати брже и лакше, друге спорије и теже. Такође, фазе се не морају одвијати наведеним редоследом. </a:t>
          </a:r>
          <a:endParaRPr lang="sr-Latn-CS" dirty="0"/>
        </a:p>
      </dgm:t>
    </dgm:pt>
    <dgm:pt modelId="{19B4BF84-9589-47CD-B579-86370C162D0C}" type="parTrans" cxnId="{1BF3ADE4-94B9-44B7-97E9-413E198A1B34}">
      <dgm:prSet/>
      <dgm:spPr/>
      <dgm:t>
        <a:bodyPr/>
        <a:lstStyle/>
        <a:p>
          <a:endParaRPr lang="sr-Latn-CS"/>
        </a:p>
      </dgm:t>
    </dgm:pt>
    <dgm:pt modelId="{373CD57C-A632-4B29-8CB0-96009FC14452}" type="sibTrans" cxnId="{1BF3ADE4-94B9-44B7-97E9-413E198A1B34}">
      <dgm:prSet/>
      <dgm:spPr/>
      <dgm:t>
        <a:bodyPr/>
        <a:lstStyle/>
        <a:p>
          <a:endParaRPr lang="sr-Latn-CS"/>
        </a:p>
      </dgm:t>
    </dgm:pt>
    <dgm:pt modelId="{9E1AF38A-0C44-4CC8-84D6-324449719F04}">
      <dgm:prSet phldrT="[Text]"/>
      <dgm:spPr/>
      <dgm:t>
        <a:bodyPr/>
        <a:lstStyle/>
        <a:p>
          <a:r>
            <a:rPr lang="sr-Cyrl-CS" dirty="0" smtClean="0"/>
            <a:t>Важно!</a:t>
          </a:r>
          <a:endParaRPr lang="sr-Latn-CS" dirty="0"/>
        </a:p>
      </dgm:t>
    </dgm:pt>
    <dgm:pt modelId="{A0E5A861-3DAA-4FDD-B000-0D9001390918}" type="parTrans" cxnId="{7042B914-2985-49FA-AB7C-A9635A761BD5}">
      <dgm:prSet/>
      <dgm:spPr/>
      <dgm:t>
        <a:bodyPr/>
        <a:lstStyle/>
        <a:p>
          <a:endParaRPr lang="sr-Latn-CS"/>
        </a:p>
      </dgm:t>
    </dgm:pt>
    <dgm:pt modelId="{F0A9DFA0-9EEE-4775-99F4-80B8DC20970E}" type="sibTrans" cxnId="{7042B914-2985-49FA-AB7C-A9635A761BD5}">
      <dgm:prSet/>
      <dgm:spPr/>
      <dgm:t>
        <a:bodyPr/>
        <a:lstStyle/>
        <a:p>
          <a:endParaRPr lang="sr-Latn-CS"/>
        </a:p>
      </dgm:t>
    </dgm:pt>
    <dgm:pt modelId="{44B518CF-107E-472D-9DBE-477864C3B9F9}">
      <dgm:prSet phldrT="[Text]"/>
      <dgm:spPr/>
      <dgm:t>
        <a:bodyPr/>
        <a:lstStyle/>
        <a:p>
          <a:r>
            <a:rPr lang="ru-RU" dirty="0" smtClean="0"/>
            <a:t>Понекад је потребно вратити се корак уназад, али је важно да се ниједна етапа не прескочи јер је свака битна за успешно одвијање процеса и достизање планираних исхода.</a:t>
          </a:r>
          <a:endParaRPr lang="sr-Latn-CS" dirty="0"/>
        </a:p>
      </dgm:t>
    </dgm:pt>
    <dgm:pt modelId="{DDC6A4D3-E83C-429F-818D-B4FDB2CB3225}" type="parTrans" cxnId="{A4C5A12E-ED2D-4176-A165-12AA1F26DF0F}">
      <dgm:prSet/>
      <dgm:spPr/>
      <dgm:t>
        <a:bodyPr/>
        <a:lstStyle/>
        <a:p>
          <a:endParaRPr lang="sr-Latn-CS"/>
        </a:p>
      </dgm:t>
    </dgm:pt>
    <dgm:pt modelId="{FA6872B8-920A-4CB6-B7DE-6FEF1DF810DA}" type="sibTrans" cxnId="{A4C5A12E-ED2D-4176-A165-12AA1F26DF0F}">
      <dgm:prSet/>
      <dgm:spPr/>
      <dgm:t>
        <a:bodyPr/>
        <a:lstStyle/>
        <a:p>
          <a:endParaRPr lang="sr-Latn-CS"/>
        </a:p>
      </dgm:t>
    </dgm:pt>
    <dgm:pt modelId="{CC979651-8DFA-492C-A142-D1DA4E7E82E8}" type="pres">
      <dgm:prSet presAssocID="{62A653BA-66DB-4858-BA4A-CD5ACFAD62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BD3F881D-29CD-473F-9595-7407673CF86A}" type="pres">
      <dgm:prSet presAssocID="{343EDEC3-88C6-4DC4-832D-FBB570374F01}" presName="linNode" presStyleCnt="0"/>
      <dgm:spPr/>
    </dgm:pt>
    <dgm:pt modelId="{FC59B2AD-C218-45B6-81D8-D23922725010}" type="pres">
      <dgm:prSet presAssocID="{343EDEC3-88C6-4DC4-832D-FBB570374F0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06E92C6-E3B8-4E8C-816B-ABB31EEAB1C4}" type="pres">
      <dgm:prSet presAssocID="{343EDEC3-88C6-4DC4-832D-FBB570374F0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5E03CE0-A770-407F-82BA-FD8E5ED6B43E}" type="pres">
      <dgm:prSet presAssocID="{ED4CFDD9-D0DE-4838-9D36-D433AA14AF44}" presName="sp" presStyleCnt="0"/>
      <dgm:spPr/>
    </dgm:pt>
    <dgm:pt modelId="{9C812294-A577-4F8F-BD58-3FBEEC9201F8}" type="pres">
      <dgm:prSet presAssocID="{096BF634-58EC-44DF-9AB6-7F467A56B119}" presName="linNode" presStyleCnt="0"/>
      <dgm:spPr/>
    </dgm:pt>
    <dgm:pt modelId="{21CE369C-104F-4BCA-8FD8-BC2B48676000}" type="pres">
      <dgm:prSet presAssocID="{096BF634-58EC-44DF-9AB6-7F467A56B11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30DC79E-3F59-40F8-9F8B-C752EE428A87}" type="pres">
      <dgm:prSet presAssocID="{096BF634-58EC-44DF-9AB6-7F467A56B11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BB9536C-E2D5-40C3-B093-AC56F9568179}" type="pres">
      <dgm:prSet presAssocID="{5DB7591F-B2B6-4919-A598-0044B9210378}" presName="sp" presStyleCnt="0"/>
      <dgm:spPr/>
    </dgm:pt>
    <dgm:pt modelId="{C07DE109-31FF-4694-BA2C-5387B6992502}" type="pres">
      <dgm:prSet presAssocID="{9E1AF38A-0C44-4CC8-84D6-324449719F04}" presName="linNode" presStyleCnt="0"/>
      <dgm:spPr/>
    </dgm:pt>
    <dgm:pt modelId="{86080A9E-A5D5-43CE-B52A-8DC0C8CAB478}" type="pres">
      <dgm:prSet presAssocID="{9E1AF38A-0C44-4CC8-84D6-324449719F0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6B2BB0CB-7A87-4DD9-8807-117F813D2BF5}" type="pres">
      <dgm:prSet presAssocID="{9E1AF38A-0C44-4CC8-84D6-324449719F0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1D2A91B6-5EAA-4B65-A8F3-8FA7EF10E040}" type="presOf" srcId="{9E1AF38A-0C44-4CC8-84D6-324449719F04}" destId="{86080A9E-A5D5-43CE-B52A-8DC0C8CAB478}" srcOrd="0" destOrd="0" presId="urn:microsoft.com/office/officeart/2005/8/layout/vList5"/>
    <dgm:cxn modelId="{5D5F7DE7-1CD8-465E-B741-4D7A4C0D978D}" srcId="{62A653BA-66DB-4858-BA4A-CD5ACFAD62A5}" destId="{343EDEC3-88C6-4DC4-832D-FBB570374F01}" srcOrd="0" destOrd="0" parTransId="{8118CC55-66D2-4087-977B-6F0C93AFAA58}" sibTransId="{ED4CFDD9-D0DE-4838-9D36-D433AA14AF44}"/>
    <dgm:cxn modelId="{DAF5DD07-AEF6-49AA-887F-489EF5AB35AF}" type="presOf" srcId="{2B72973B-70A6-461F-9BB3-3C67B7DF012F}" destId="{C30DC79E-3F59-40F8-9F8B-C752EE428A87}" srcOrd="0" destOrd="0" presId="urn:microsoft.com/office/officeart/2005/8/layout/vList5"/>
    <dgm:cxn modelId="{7042B914-2985-49FA-AB7C-A9635A761BD5}" srcId="{62A653BA-66DB-4858-BA4A-CD5ACFAD62A5}" destId="{9E1AF38A-0C44-4CC8-84D6-324449719F04}" srcOrd="2" destOrd="0" parTransId="{A0E5A861-3DAA-4FDD-B000-0D9001390918}" sibTransId="{F0A9DFA0-9EEE-4775-99F4-80B8DC20970E}"/>
    <dgm:cxn modelId="{60CB80B6-D079-4713-9F23-A00075B16A19}" srcId="{343EDEC3-88C6-4DC4-832D-FBB570374F01}" destId="{7D4E96DE-FECC-47FF-B80E-8E93F51BB2BE}" srcOrd="0" destOrd="0" parTransId="{70C0D154-23B1-4790-8E9C-73E1DCC48F35}" sibTransId="{16FA678F-7BBA-48F4-B410-DACEC970A5A7}"/>
    <dgm:cxn modelId="{9810619E-9ED6-40D6-8ACD-1B1296DC6A54}" type="presOf" srcId="{44B518CF-107E-472D-9DBE-477864C3B9F9}" destId="{6B2BB0CB-7A87-4DD9-8807-117F813D2BF5}" srcOrd="0" destOrd="0" presId="urn:microsoft.com/office/officeart/2005/8/layout/vList5"/>
    <dgm:cxn modelId="{562DD937-A4DC-47D0-ABA5-9C5A3BA32A86}" type="presOf" srcId="{62A653BA-66DB-4858-BA4A-CD5ACFAD62A5}" destId="{CC979651-8DFA-492C-A142-D1DA4E7E82E8}" srcOrd="0" destOrd="0" presId="urn:microsoft.com/office/officeart/2005/8/layout/vList5"/>
    <dgm:cxn modelId="{A4C5A12E-ED2D-4176-A165-12AA1F26DF0F}" srcId="{9E1AF38A-0C44-4CC8-84D6-324449719F04}" destId="{44B518CF-107E-472D-9DBE-477864C3B9F9}" srcOrd="0" destOrd="0" parTransId="{DDC6A4D3-E83C-429F-818D-B4FDB2CB3225}" sibTransId="{FA6872B8-920A-4CB6-B7DE-6FEF1DF810DA}"/>
    <dgm:cxn modelId="{E64C4FCE-F0EA-4629-A6F7-48C45845CC5E}" type="presOf" srcId="{096BF634-58EC-44DF-9AB6-7F467A56B119}" destId="{21CE369C-104F-4BCA-8FD8-BC2B48676000}" srcOrd="0" destOrd="0" presId="urn:microsoft.com/office/officeart/2005/8/layout/vList5"/>
    <dgm:cxn modelId="{5870B428-0141-43A3-8987-8D8612487183}" type="presOf" srcId="{7D4E96DE-FECC-47FF-B80E-8E93F51BB2BE}" destId="{506E92C6-E3B8-4E8C-816B-ABB31EEAB1C4}" srcOrd="0" destOrd="0" presId="urn:microsoft.com/office/officeart/2005/8/layout/vList5"/>
    <dgm:cxn modelId="{C4CF1E60-540A-4860-ABF7-764BF8C654CB}" srcId="{62A653BA-66DB-4858-BA4A-CD5ACFAD62A5}" destId="{096BF634-58EC-44DF-9AB6-7F467A56B119}" srcOrd="1" destOrd="0" parTransId="{B9E87096-91AE-4BD0-8CA9-0B2F292D0F34}" sibTransId="{5DB7591F-B2B6-4919-A598-0044B9210378}"/>
    <dgm:cxn modelId="{BC48F38D-975D-4434-AE15-C30E64190974}" type="presOf" srcId="{343EDEC3-88C6-4DC4-832D-FBB570374F01}" destId="{FC59B2AD-C218-45B6-81D8-D23922725010}" srcOrd="0" destOrd="0" presId="urn:microsoft.com/office/officeart/2005/8/layout/vList5"/>
    <dgm:cxn modelId="{1BF3ADE4-94B9-44B7-97E9-413E198A1B34}" srcId="{096BF634-58EC-44DF-9AB6-7F467A56B119}" destId="{2B72973B-70A6-461F-9BB3-3C67B7DF012F}" srcOrd="0" destOrd="0" parTransId="{19B4BF84-9589-47CD-B579-86370C162D0C}" sibTransId="{373CD57C-A632-4B29-8CB0-96009FC14452}"/>
    <dgm:cxn modelId="{EFAFF811-A11D-42A9-927F-FA5426C7B6DF}" type="presParOf" srcId="{CC979651-8DFA-492C-A142-D1DA4E7E82E8}" destId="{BD3F881D-29CD-473F-9595-7407673CF86A}" srcOrd="0" destOrd="0" presId="urn:microsoft.com/office/officeart/2005/8/layout/vList5"/>
    <dgm:cxn modelId="{4FFDF3FC-86E8-4C41-9CE6-D875A9CD8305}" type="presParOf" srcId="{BD3F881D-29CD-473F-9595-7407673CF86A}" destId="{FC59B2AD-C218-45B6-81D8-D23922725010}" srcOrd="0" destOrd="0" presId="urn:microsoft.com/office/officeart/2005/8/layout/vList5"/>
    <dgm:cxn modelId="{005F5E7E-F94C-4EAB-B179-D8548E15DDD2}" type="presParOf" srcId="{BD3F881D-29CD-473F-9595-7407673CF86A}" destId="{506E92C6-E3B8-4E8C-816B-ABB31EEAB1C4}" srcOrd="1" destOrd="0" presId="urn:microsoft.com/office/officeart/2005/8/layout/vList5"/>
    <dgm:cxn modelId="{EADD11AE-30BE-47D9-A9E1-9DCF94505978}" type="presParOf" srcId="{CC979651-8DFA-492C-A142-D1DA4E7E82E8}" destId="{F5E03CE0-A770-407F-82BA-FD8E5ED6B43E}" srcOrd="1" destOrd="0" presId="urn:microsoft.com/office/officeart/2005/8/layout/vList5"/>
    <dgm:cxn modelId="{95041B4D-EB5B-49FD-AD86-7E223F05745C}" type="presParOf" srcId="{CC979651-8DFA-492C-A142-D1DA4E7E82E8}" destId="{9C812294-A577-4F8F-BD58-3FBEEC9201F8}" srcOrd="2" destOrd="0" presId="urn:microsoft.com/office/officeart/2005/8/layout/vList5"/>
    <dgm:cxn modelId="{8044378C-5C64-4B69-A902-F04E759EA42E}" type="presParOf" srcId="{9C812294-A577-4F8F-BD58-3FBEEC9201F8}" destId="{21CE369C-104F-4BCA-8FD8-BC2B48676000}" srcOrd="0" destOrd="0" presId="urn:microsoft.com/office/officeart/2005/8/layout/vList5"/>
    <dgm:cxn modelId="{51BA8668-DB56-49AC-8A39-DB565856901B}" type="presParOf" srcId="{9C812294-A577-4F8F-BD58-3FBEEC9201F8}" destId="{C30DC79E-3F59-40F8-9F8B-C752EE428A87}" srcOrd="1" destOrd="0" presId="urn:microsoft.com/office/officeart/2005/8/layout/vList5"/>
    <dgm:cxn modelId="{8B9F819E-AAA4-497A-A75F-C3DFE8E5E6E4}" type="presParOf" srcId="{CC979651-8DFA-492C-A142-D1DA4E7E82E8}" destId="{9BB9536C-E2D5-40C3-B093-AC56F9568179}" srcOrd="3" destOrd="0" presId="urn:microsoft.com/office/officeart/2005/8/layout/vList5"/>
    <dgm:cxn modelId="{C07DB480-D4FB-49BF-91C8-18910CDED9B0}" type="presParOf" srcId="{CC979651-8DFA-492C-A142-D1DA4E7E82E8}" destId="{C07DE109-31FF-4694-BA2C-5387B6992502}" srcOrd="4" destOrd="0" presId="urn:microsoft.com/office/officeart/2005/8/layout/vList5"/>
    <dgm:cxn modelId="{FD17646B-099D-4BEA-B946-6E0B69E24C64}" type="presParOf" srcId="{C07DE109-31FF-4694-BA2C-5387B6992502}" destId="{86080A9E-A5D5-43CE-B52A-8DC0C8CAB478}" srcOrd="0" destOrd="0" presId="urn:microsoft.com/office/officeart/2005/8/layout/vList5"/>
    <dgm:cxn modelId="{C2E8B948-1CC7-452B-B28D-576119D21D6D}" type="presParOf" srcId="{C07DE109-31FF-4694-BA2C-5387B6992502}" destId="{6B2BB0CB-7A87-4DD9-8807-117F813D2BF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7114F-3D4D-479F-941E-C795F2A7B7D2}">
      <dsp:nvSpPr>
        <dsp:cNvPr id="0" name=""/>
        <dsp:cNvSpPr/>
      </dsp:nvSpPr>
      <dsp:spPr>
        <a:xfrm>
          <a:off x="0" y="0"/>
          <a:ext cx="8258204" cy="181356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Школско развојно планирање</a:t>
          </a:r>
          <a:r>
            <a:rPr lang="ru-RU" sz="1900" i="1" kern="1200" dirty="0" smtClean="0"/>
            <a:t> </a:t>
          </a:r>
          <a:r>
            <a:rPr lang="ru-RU" sz="1900" kern="1200" dirty="0" smtClean="0"/>
            <a:t>је континуиран и стваралачки процес који се заснива на сталном истраживању и препознавању аутентичних потреба школе и осмишљавању начина да се те потребе задовоље. У процесу школског развојног планирања школе су иницијатори и актери сопствених промена Доносећи важне одлуке оне утичу на многе околности везане за сопствени рад, чиме остварују већи степен аутономије.</a:t>
          </a:r>
          <a:endParaRPr lang="sr-Latn-CS" sz="1900" kern="1200" dirty="0"/>
        </a:p>
      </dsp:txBody>
      <dsp:txXfrm>
        <a:off x="0" y="0"/>
        <a:ext cx="8258204" cy="1813566"/>
      </dsp:txXfrm>
    </dsp:sp>
    <dsp:sp modelId="{8F7C51E2-748E-4411-A1FB-6C203713E254}">
      <dsp:nvSpPr>
        <dsp:cNvPr id="0" name=""/>
        <dsp:cNvSpPr/>
      </dsp:nvSpPr>
      <dsp:spPr>
        <a:xfrm>
          <a:off x="4032" y="1813566"/>
          <a:ext cx="2750046" cy="38084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Планирање</a:t>
          </a:r>
          <a:r>
            <a:rPr lang="ru-RU" sz="2000" kern="1200" dirty="0" smtClean="0"/>
            <a:t> је вишеслојна систематска активност у чијој је основи избор садржаја који ће се остварити у школи на основу постављених циљева у одређеном времену.</a:t>
          </a:r>
          <a:endParaRPr lang="sr-Latn-CS" sz="2000" kern="1200" dirty="0"/>
        </a:p>
      </dsp:txBody>
      <dsp:txXfrm>
        <a:off x="4032" y="1813566"/>
        <a:ext cx="2750046" cy="3808489"/>
      </dsp:txXfrm>
    </dsp:sp>
    <dsp:sp modelId="{C68B1CDE-9888-48CA-A74C-281735FE1AE4}">
      <dsp:nvSpPr>
        <dsp:cNvPr id="0" name=""/>
        <dsp:cNvSpPr/>
      </dsp:nvSpPr>
      <dsp:spPr>
        <a:xfrm>
          <a:off x="2754078" y="1813566"/>
          <a:ext cx="2750046" cy="3808489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Развојно </a:t>
          </a:r>
          <a:r>
            <a:rPr lang="ru-RU" sz="2000" kern="1200" dirty="0" smtClean="0"/>
            <a:t>планирање значи да је реч о позитивним квалитативним променама у школском животу. Из године у годину школа унапређује свој живот, асимилира савремена достигнућа, поставља нове циљеве и подиже ниво својих аспирација.</a:t>
          </a:r>
          <a:endParaRPr lang="sr-Latn-CS" sz="2000" kern="1200" dirty="0"/>
        </a:p>
      </dsp:txBody>
      <dsp:txXfrm>
        <a:off x="2754078" y="1813566"/>
        <a:ext cx="2750046" cy="3808489"/>
      </dsp:txXfrm>
    </dsp:sp>
    <dsp:sp modelId="{A68BE4CA-81DF-4680-92AF-F81AF4B63F23}">
      <dsp:nvSpPr>
        <dsp:cNvPr id="0" name=""/>
        <dsp:cNvSpPr/>
      </dsp:nvSpPr>
      <dsp:spPr>
        <a:xfrm>
          <a:off x="5504125" y="1813566"/>
          <a:ext cx="2750046" cy="380848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Речју </a:t>
          </a:r>
          <a:r>
            <a:rPr lang="ru-RU" sz="2000" i="1" kern="1200" dirty="0" smtClean="0"/>
            <a:t>школско </a:t>
          </a:r>
          <a:r>
            <a:rPr lang="ru-RU" sz="2000" kern="1200" dirty="0" smtClean="0"/>
            <a:t>наглашава се да свака појединачна школа као организација има кључну улогу у доношењу одлука о свом развоју. Школа је, дакле, иницијатор, носилац активности, промотер и евалуатор сопственог развоја.</a:t>
          </a:r>
          <a:endParaRPr lang="sr-Latn-CS" sz="2000" kern="1200" dirty="0"/>
        </a:p>
      </dsp:txBody>
      <dsp:txXfrm>
        <a:off x="5504125" y="1813566"/>
        <a:ext cx="2750046" cy="3808489"/>
      </dsp:txXfrm>
    </dsp:sp>
    <dsp:sp modelId="{0EE987E1-7957-4DA9-96D5-9CD5833D00EA}">
      <dsp:nvSpPr>
        <dsp:cNvPr id="0" name=""/>
        <dsp:cNvSpPr/>
      </dsp:nvSpPr>
      <dsp:spPr>
        <a:xfrm>
          <a:off x="0" y="5622055"/>
          <a:ext cx="8258204" cy="42316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9CD9B-7CC5-4F15-8B08-DC4C74B12F5D}">
      <dsp:nvSpPr>
        <dsp:cNvPr id="0" name=""/>
        <dsp:cNvSpPr/>
      </dsp:nvSpPr>
      <dsp:spPr>
        <a:xfrm>
          <a:off x="3508123" y="471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600" kern="1200" dirty="0" smtClean="0"/>
            <a:t>АРТИКУЛАЦИЈА</a:t>
          </a:r>
          <a:endParaRPr lang="sr-Latn-CS" sz="1600" kern="1200" dirty="0"/>
        </a:p>
      </dsp:txBody>
      <dsp:txXfrm>
        <a:off x="3690003" y="182351"/>
        <a:ext cx="878196" cy="878196"/>
      </dsp:txXfrm>
    </dsp:sp>
    <dsp:sp modelId="{95511FFE-688E-40A4-B898-FEB671373267}">
      <dsp:nvSpPr>
        <dsp:cNvPr id="0" name=""/>
        <dsp:cNvSpPr/>
      </dsp:nvSpPr>
      <dsp:spPr>
        <a:xfrm rot="1542857">
          <a:off x="4795926" y="812653"/>
          <a:ext cx="330822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>
        <a:off x="4800840" y="874954"/>
        <a:ext cx="231575" cy="251496"/>
      </dsp:txXfrm>
    </dsp:sp>
    <dsp:sp modelId="{957B9C5F-6365-4C9B-9E25-FC47ABD1C90D}">
      <dsp:nvSpPr>
        <dsp:cNvPr id="0" name=""/>
        <dsp:cNvSpPr/>
      </dsp:nvSpPr>
      <dsp:spPr>
        <a:xfrm>
          <a:off x="5189466" y="810163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100" kern="1200" dirty="0" smtClean="0"/>
            <a:t>КОНТАКТ И ДОГОВАРАЊЕ</a:t>
          </a:r>
          <a:endParaRPr lang="sr-Latn-CS" sz="1100" kern="1200" dirty="0"/>
        </a:p>
      </dsp:txBody>
      <dsp:txXfrm>
        <a:off x="5371346" y="992043"/>
        <a:ext cx="878196" cy="878196"/>
      </dsp:txXfrm>
    </dsp:sp>
    <dsp:sp modelId="{701B1F5C-4624-47FE-BAE4-FDADD52F5273}">
      <dsp:nvSpPr>
        <dsp:cNvPr id="0" name=""/>
        <dsp:cNvSpPr/>
      </dsp:nvSpPr>
      <dsp:spPr>
        <a:xfrm rot="4628571">
          <a:off x="5850578" y="2122114"/>
          <a:ext cx="330822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>
        <a:off x="5889159" y="2157567"/>
        <a:ext cx="231575" cy="251496"/>
      </dsp:txXfrm>
    </dsp:sp>
    <dsp:sp modelId="{0E55C26D-D9AD-44E7-A8D6-E4D8C537F231}">
      <dsp:nvSpPr>
        <dsp:cNvPr id="0" name=""/>
        <dsp:cNvSpPr/>
      </dsp:nvSpPr>
      <dsp:spPr>
        <a:xfrm>
          <a:off x="5604723" y="2629525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200" kern="1200" dirty="0" smtClean="0"/>
            <a:t>ДИЈАГНОЗА</a:t>
          </a:r>
          <a:endParaRPr lang="sr-Latn-CS" sz="1200" kern="1200" dirty="0"/>
        </a:p>
      </dsp:txBody>
      <dsp:txXfrm>
        <a:off x="5786603" y="2811405"/>
        <a:ext cx="878196" cy="878196"/>
      </dsp:txXfrm>
    </dsp:sp>
    <dsp:sp modelId="{96BF4C15-0E2D-4204-AC7D-2064D3EA043C}">
      <dsp:nvSpPr>
        <dsp:cNvPr id="0" name=""/>
        <dsp:cNvSpPr/>
      </dsp:nvSpPr>
      <dsp:spPr>
        <a:xfrm rot="7714286">
          <a:off x="5484365" y="3763110"/>
          <a:ext cx="330822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 rot="10800000">
        <a:off x="5564928" y="3808145"/>
        <a:ext cx="231575" cy="251496"/>
      </dsp:txXfrm>
    </dsp:sp>
    <dsp:sp modelId="{8E10C9B7-38BC-45B0-9B73-017E41AD62AD}">
      <dsp:nvSpPr>
        <dsp:cNvPr id="0" name=""/>
        <dsp:cNvSpPr/>
      </dsp:nvSpPr>
      <dsp:spPr>
        <a:xfrm>
          <a:off x="4441198" y="4088539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100" kern="1200" dirty="0" smtClean="0"/>
            <a:t>ОДРЕЂИВАЊЕ ТЕЖИШТА ПРОМЕНЕ</a:t>
          </a:r>
          <a:endParaRPr lang="sr-Latn-CS" sz="1100" kern="1200" dirty="0"/>
        </a:p>
      </dsp:txBody>
      <dsp:txXfrm>
        <a:off x="4623078" y="4270419"/>
        <a:ext cx="878196" cy="878196"/>
      </dsp:txXfrm>
    </dsp:sp>
    <dsp:sp modelId="{5633E6DD-C61D-4C3A-8903-90014D140BE2}">
      <dsp:nvSpPr>
        <dsp:cNvPr id="0" name=""/>
        <dsp:cNvSpPr/>
      </dsp:nvSpPr>
      <dsp:spPr>
        <a:xfrm rot="10800000">
          <a:off x="3973053" y="4499937"/>
          <a:ext cx="330822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 rot="10800000">
        <a:off x="4072300" y="4583769"/>
        <a:ext cx="231575" cy="251496"/>
      </dsp:txXfrm>
    </dsp:sp>
    <dsp:sp modelId="{B4FACD9B-8316-4A35-9230-C45D9BBADDFF}">
      <dsp:nvSpPr>
        <dsp:cNvPr id="0" name=""/>
        <dsp:cNvSpPr/>
      </dsp:nvSpPr>
      <dsp:spPr>
        <a:xfrm>
          <a:off x="2575049" y="4088539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200" kern="1200" dirty="0" smtClean="0"/>
            <a:t>ПЛАНИРАЊЕ</a:t>
          </a:r>
          <a:endParaRPr lang="sr-Latn-CS" sz="1200" kern="1200" dirty="0"/>
        </a:p>
      </dsp:txBody>
      <dsp:txXfrm>
        <a:off x="2756929" y="4270419"/>
        <a:ext cx="878196" cy="878196"/>
      </dsp:txXfrm>
    </dsp:sp>
    <dsp:sp modelId="{640FDE5B-A3B6-42DA-8873-43E8290DE01E}">
      <dsp:nvSpPr>
        <dsp:cNvPr id="0" name=""/>
        <dsp:cNvSpPr/>
      </dsp:nvSpPr>
      <dsp:spPr>
        <a:xfrm rot="13885714">
          <a:off x="2454691" y="3777750"/>
          <a:ext cx="330822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 rot="10800000">
        <a:off x="2535254" y="3900379"/>
        <a:ext cx="231575" cy="251496"/>
      </dsp:txXfrm>
    </dsp:sp>
    <dsp:sp modelId="{24834803-6453-44B6-97D4-510D29F36131}">
      <dsp:nvSpPr>
        <dsp:cNvPr id="0" name=""/>
        <dsp:cNvSpPr/>
      </dsp:nvSpPr>
      <dsp:spPr>
        <a:xfrm>
          <a:off x="1411523" y="2629525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100" kern="1200" dirty="0" smtClean="0"/>
            <a:t>РЕАЛИЗАЦИЈА</a:t>
          </a:r>
          <a:endParaRPr lang="sr-Latn-CS" sz="1100" kern="1200" dirty="0"/>
        </a:p>
      </dsp:txBody>
      <dsp:txXfrm>
        <a:off x="1593403" y="2811405"/>
        <a:ext cx="878196" cy="878196"/>
      </dsp:txXfrm>
    </dsp:sp>
    <dsp:sp modelId="{49470999-1AEB-46D4-9C2F-09A6E88CE332}">
      <dsp:nvSpPr>
        <dsp:cNvPr id="0" name=""/>
        <dsp:cNvSpPr/>
      </dsp:nvSpPr>
      <dsp:spPr>
        <a:xfrm rot="16965141">
          <a:off x="2067170" y="2128559"/>
          <a:ext cx="343636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>
        <a:off x="2107337" y="2262665"/>
        <a:ext cx="240545" cy="251496"/>
      </dsp:txXfrm>
    </dsp:sp>
    <dsp:sp modelId="{431FDBCA-202A-41D4-BE39-72EF6BA19203}">
      <dsp:nvSpPr>
        <dsp:cNvPr id="0" name=""/>
        <dsp:cNvSpPr/>
      </dsp:nvSpPr>
      <dsp:spPr>
        <a:xfrm>
          <a:off x="1828789" y="785826"/>
          <a:ext cx="1241956" cy="12419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200" kern="1200" dirty="0" smtClean="0"/>
            <a:t>ЕВАЛУАЦИЈА</a:t>
          </a:r>
          <a:endParaRPr lang="sr-Latn-CS" sz="1200" kern="1200" dirty="0"/>
        </a:p>
      </dsp:txBody>
      <dsp:txXfrm>
        <a:off x="2010669" y="967706"/>
        <a:ext cx="878196" cy="878196"/>
      </dsp:txXfrm>
    </dsp:sp>
    <dsp:sp modelId="{D86F13C8-E58A-46EB-BF7D-E0E52F5579DA}">
      <dsp:nvSpPr>
        <dsp:cNvPr id="0" name=""/>
        <dsp:cNvSpPr/>
      </dsp:nvSpPr>
      <dsp:spPr>
        <a:xfrm rot="20096188">
          <a:off x="3118955" y="808435"/>
          <a:ext cx="324329" cy="4191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900" kern="1200"/>
        </a:p>
      </dsp:txBody>
      <dsp:txXfrm>
        <a:off x="3123536" y="912876"/>
        <a:ext cx="227030" cy="251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BA858-B892-4543-9FC1-A3A6883DC6DF}">
      <dsp:nvSpPr>
        <dsp:cNvPr id="0" name=""/>
        <dsp:cNvSpPr/>
      </dsp:nvSpPr>
      <dsp:spPr>
        <a:xfrm rot="5400000">
          <a:off x="4972182" y="-1851176"/>
          <a:ext cx="12478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има за циљ да се на основу разговора о стању у конкретној школи и њеним специфичностима евидентирају области у којима су потребне промене. У овој фази долази до повезивања свих интересних група и стварања услова за њихово даље учешће у развојном планирању. Постиже се споразум око главних идеала и вредности којима школа тежи.</a:t>
          </a:r>
          <a:endParaRPr lang="sr-Latn-CS" sz="1400" kern="1200" dirty="0"/>
        </a:p>
      </dsp:txBody>
      <dsp:txXfrm rot="-5400000">
        <a:off x="2962656" y="219267"/>
        <a:ext cx="5206027" cy="1126056"/>
      </dsp:txXfrm>
    </dsp:sp>
    <dsp:sp modelId="{765E498C-24E9-4E23-BEB4-72EF83755341}">
      <dsp:nvSpPr>
        <dsp:cNvPr id="0" name=""/>
        <dsp:cNvSpPr/>
      </dsp:nvSpPr>
      <dsp:spPr>
        <a:xfrm>
          <a:off x="0" y="2363"/>
          <a:ext cx="2962656" cy="1559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900" kern="1200" dirty="0" smtClean="0"/>
            <a:t>ФАЗА АРТИКУЛАЦИЈЕ</a:t>
          </a:r>
          <a:endParaRPr lang="sr-Latn-CS" sz="2900" kern="1200" dirty="0"/>
        </a:p>
      </dsp:txBody>
      <dsp:txXfrm>
        <a:off x="76146" y="78509"/>
        <a:ext cx="2810364" cy="1407571"/>
      </dsp:txXfrm>
    </dsp:sp>
    <dsp:sp modelId="{930B8817-7302-41F6-8EBB-36238D0CF897}">
      <dsp:nvSpPr>
        <dsp:cNvPr id="0" name=""/>
        <dsp:cNvSpPr/>
      </dsp:nvSpPr>
      <dsp:spPr>
        <a:xfrm rot="5400000">
          <a:off x="4972182" y="-213320"/>
          <a:ext cx="12478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је кључна за успостављање партнерских односа између школа и саветника за развој школа. Договарају се о даљој сарадњи што подразумева утврђивање конкретних обавеза и одговорности обе стране.</a:t>
          </a:r>
          <a:endParaRPr lang="sr-Latn-CS" sz="1600" kern="1200" dirty="0"/>
        </a:p>
      </dsp:txBody>
      <dsp:txXfrm rot="-5400000">
        <a:off x="2962656" y="1857123"/>
        <a:ext cx="5206027" cy="1126056"/>
      </dsp:txXfrm>
    </dsp:sp>
    <dsp:sp modelId="{5D8D8CEB-8342-4C3F-9819-5BB4AD69B83D}">
      <dsp:nvSpPr>
        <dsp:cNvPr id="0" name=""/>
        <dsp:cNvSpPr/>
      </dsp:nvSpPr>
      <dsp:spPr>
        <a:xfrm>
          <a:off x="0" y="1640219"/>
          <a:ext cx="2962656" cy="1559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900" kern="1200" dirty="0" smtClean="0"/>
            <a:t>ФАЗА КОНТАКТА И ДОГОВАРАЊА</a:t>
          </a:r>
          <a:endParaRPr lang="sr-Latn-CS" sz="2900" kern="1200" dirty="0"/>
        </a:p>
      </dsp:txBody>
      <dsp:txXfrm>
        <a:off x="76146" y="1716365"/>
        <a:ext cx="2810364" cy="1407571"/>
      </dsp:txXfrm>
    </dsp:sp>
    <dsp:sp modelId="{4DEC5C85-A1C9-4F6D-9A10-097E51FB8C7D}">
      <dsp:nvSpPr>
        <dsp:cNvPr id="0" name=""/>
        <dsp:cNvSpPr/>
      </dsp:nvSpPr>
      <dsp:spPr>
        <a:xfrm rot="5400000">
          <a:off x="4972182" y="1424535"/>
          <a:ext cx="12478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представља утврђивање стања у школи, у појединим областима њеног живота и рада. Постиже се консензус о областима у које треба увести промене и одређује се шта је то на чему треба радити.</a:t>
          </a:r>
          <a:endParaRPr lang="sr-Latn-CS" sz="1600" kern="1200" dirty="0"/>
        </a:p>
      </dsp:txBody>
      <dsp:txXfrm rot="-5400000">
        <a:off x="2962656" y="3494979"/>
        <a:ext cx="5206027" cy="1126056"/>
      </dsp:txXfrm>
    </dsp:sp>
    <dsp:sp modelId="{C753CA02-F919-48E1-9BDF-13FE26EED0D3}">
      <dsp:nvSpPr>
        <dsp:cNvPr id="0" name=""/>
        <dsp:cNvSpPr/>
      </dsp:nvSpPr>
      <dsp:spPr>
        <a:xfrm>
          <a:off x="0" y="3278076"/>
          <a:ext cx="2962656" cy="1559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900" kern="1200" dirty="0" smtClean="0"/>
            <a:t>ФАЗА ДИЈАГНОЗЕ</a:t>
          </a:r>
          <a:endParaRPr lang="sr-Latn-CS" sz="2900" kern="1200" dirty="0"/>
        </a:p>
      </dsp:txBody>
      <dsp:txXfrm>
        <a:off x="76146" y="3354222"/>
        <a:ext cx="2810364" cy="14075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CEF61-6DAE-4145-BB70-F4A688009379}">
      <dsp:nvSpPr>
        <dsp:cNvPr id="0" name=""/>
        <dsp:cNvSpPr/>
      </dsp:nvSpPr>
      <dsp:spPr>
        <a:xfrm rot="5400000">
          <a:off x="4972182" y="-1851176"/>
          <a:ext cx="12478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подразумева одлучивање о циљевима и приоритетима развоја школе. У овој фази се долази до слике промене којој школа тежи.</a:t>
          </a:r>
          <a:endParaRPr lang="sr-Latn-CS" sz="1500" kern="1200" dirty="0"/>
        </a:p>
      </dsp:txBody>
      <dsp:txXfrm rot="-5400000">
        <a:off x="2962656" y="219267"/>
        <a:ext cx="5206027" cy="1126056"/>
      </dsp:txXfrm>
    </dsp:sp>
    <dsp:sp modelId="{46963DDB-43D0-45C1-BE36-89FED096FFA3}">
      <dsp:nvSpPr>
        <dsp:cNvPr id="0" name=""/>
        <dsp:cNvSpPr/>
      </dsp:nvSpPr>
      <dsp:spPr>
        <a:xfrm>
          <a:off x="0" y="2363"/>
          <a:ext cx="2962656" cy="1559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ФАЗА</a:t>
          </a:r>
          <a:r>
            <a:rPr lang="sr-Latn-CS" sz="2400" kern="1200" dirty="0" smtClean="0"/>
            <a:t> </a:t>
          </a:r>
          <a:r>
            <a:rPr lang="sr-Cyrl-CS" sz="2400" kern="1200" dirty="0" smtClean="0"/>
            <a:t>ОДРЕЂИВАЊА ТЕЖИШТА ПРОМЕНЕ</a:t>
          </a:r>
          <a:endParaRPr lang="sr-Latn-CS" sz="2400" kern="1200" dirty="0"/>
        </a:p>
      </dsp:txBody>
      <dsp:txXfrm>
        <a:off x="76146" y="78509"/>
        <a:ext cx="2810364" cy="1407571"/>
      </dsp:txXfrm>
    </dsp:sp>
    <dsp:sp modelId="{556D476F-F968-4746-AB82-2026003FDD84}">
      <dsp:nvSpPr>
        <dsp:cNvPr id="0" name=""/>
        <dsp:cNvSpPr/>
      </dsp:nvSpPr>
      <dsp:spPr>
        <a:xfrm rot="5400000">
          <a:off x="4972182" y="-213320"/>
          <a:ext cx="12478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подразумева артикулисање задатака и израду временског плана активности који води ка реализацији постављеног циља. Овде је важно одредити носиоце планираних активности, критеријум успеха, начине вредновања процеса и исхода.</a:t>
          </a:r>
          <a:endParaRPr lang="sr-Latn-CS" sz="1500" kern="1200" dirty="0"/>
        </a:p>
      </dsp:txBody>
      <dsp:txXfrm rot="-5400000">
        <a:off x="2962656" y="1857123"/>
        <a:ext cx="5206027" cy="1126056"/>
      </dsp:txXfrm>
    </dsp:sp>
    <dsp:sp modelId="{6ADD0F27-DE5F-4B88-98AD-0377AAD58264}">
      <dsp:nvSpPr>
        <dsp:cNvPr id="0" name=""/>
        <dsp:cNvSpPr/>
      </dsp:nvSpPr>
      <dsp:spPr>
        <a:xfrm>
          <a:off x="0" y="1640219"/>
          <a:ext cx="2962656" cy="1559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ФАЗА ПЛАНИРАЊА</a:t>
          </a:r>
          <a:endParaRPr lang="sr-Latn-CS" sz="2400" kern="1200" dirty="0"/>
        </a:p>
      </dsp:txBody>
      <dsp:txXfrm>
        <a:off x="76146" y="1716365"/>
        <a:ext cx="2810364" cy="1407571"/>
      </dsp:txXfrm>
    </dsp:sp>
    <dsp:sp modelId="{12002378-6D8F-4ED6-AC9C-A41ACD5FEF15}">
      <dsp:nvSpPr>
        <dsp:cNvPr id="0" name=""/>
        <dsp:cNvSpPr/>
      </dsp:nvSpPr>
      <dsp:spPr>
        <a:xfrm rot="5400000">
          <a:off x="4972182" y="1424535"/>
          <a:ext cx="12478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односи се на остваривање планираних активности уз ангажовање расположивих потенцијала у школи и окружењу.</a:t>
          </a:r>
          <a:endParaRPr lang="sr-Latn-CS" sz="1500" kern="1200" dirty="0"/>
        </a:p>
      </dsp:txBody>
      <dsp:txXfrm rot="-5400000">
        <a:off x="2962656" y="3494979"/>
        <a:ext cx="5206027" cy="1126056"/>
      </dsp:txXfrm>
    </dsp:sp>
    <dsp:sp modelId="{7B16EFFF-273F-435D-8B04-8390E9DB47EA}">
      <dsp:nvSpPr>
        <dsp:cNvPr id="0" name=""/>
        <dsp:cNvSpPr/>
      </dsp:nvSpPr>
      <dsp:spPr>
        <a:xfrm>
          <a:off x="0" y="3278076"/>
          <a:ext cx="2962656" cy="1559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400" kern="1200" dirty="0" smtClean="0"/>
            <a:t>ФАЗА РЕАЛИЗАЦИЈЕ</a:t>
          </a:r>
          <a:endParaRPr lang="sr-Latn-CS" sz="2400" kern="1200" dirty="0"/>
        </a:p>
      </dsp:txBody>
      <dsp:txXfrm>
        <a:off x="76146" y="3354222"/>
        <a:ext cx="2810364" cy="14075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E92C6-E3B8-4E8C-816B-ABB31EEAB1C4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има за циљ вредновање постигнутих ефеката. Она истовремено представља тачку из које започиње нови развојни циклус.</a:t>
          </a:r>
          <a:endParaRPr lang="sr-Latn-CS" sz="1600" kern="1200" dirty="0"/>
        </a:p>
      </dsp:txBody>
      <dsp:txXfrm rot="-5400000">
        <a:off x="2962656" y="205028"/>
        <a:ext cx="5209983" cy="1052927"/>
      </dsp:txXfrm>
    </dsp:sp>
    <dsp:sp modelId="{FC59B2AD-C218-45B6-81D8-D23922725010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800" kern="1200" dirty="0" smtClean="0"/>
            <a:t>ФАЗА ЕВАЛУАЦИЈЕ</a:t>
          </a:r>
          <a:r>
            <a:rPr lang="sr-Latn-CS" sz="2800" kern="1200" dirty="0" smtClean="0"/>
            <a:t> </a:t>
          </a:r>
          <a:r>
            <a:rPr lang="sr-Cyrl-CS" sz="2800" kern="1200" dirty="0" smtClean="0"/>
            <a:t>ИАСХОДА</a:t>
          </a:r>
          <a:endParaRPr lang="sr-Latn-CS" sz="2800" kern="1200" dirty="0"/>
        </a:p>
      </dsp:txBody>
      <dsp:txXfrm>
        <a:off x="71201" y="73410"/>
        <a:ext cx="2820254" cy="1316160"/>
      </dsp:txXfrm>
    </dsp:sp>
    <dsp:sp modelId="{C30DC79E-3F59-40F8-9F8B-C752EE428A87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Динамика процеса школског развојног планирања разликоваће се од школе до школе. Неке фазе ће се одвијати брже и лакше, друге спорије и теже. Такође, фазе се не морају одвијати наведеним редоследом. </a:t>
          </a:r>
          <a:endParaRPr lang="sr-Latn-CS" sz="1600" kern="1200" dirty="0"/>
        </a:p>
      </dsp:txBody>
      <dsp:txXfrm rot="-5400000">
        <a:off x="2962656" y="1736518"/>
        <a:ext cx="5209983" cy="1052927"/>
      </dsp:txXfrm>
    </dsp:sp>
    <dsp:sp modelId="{21CE369C-104F-4BCA-8FD8-BC2B48676000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800" kern="1200" dirty="0" smtClean="0"/>
            <a:t>Важно!</a:t>
          </a:r>
          <a:endParaRPr lang="sr-Latn-CS" sz="2800" kern="1200" dirty="0"/>
        </a:p>
      </dsp:txBody>
      <dsp:txXfrm>
        <a:off x="71201" y="1604901"/>
        <a:ext cx="2820254" cy="1316160"/>
      </dsp:txXfrm>
    </dsp:sp>
    <dsp:sp modelId="{6B2BB0CB-7A87-4DD9-8807-117F813D2BF5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Понекад је потребно вратити се корак уназад, али је важно да се ниједна етапа не прескочи јер је свака битна за успешно одвијање процеса и достизање планираних исхода.</a:t>
          </a:r>
          <a:endParaRPr lang="sr-Latn-CS" sz="1600" kern="1200" dirty="0"/>
        </a:p>
      </dsp:txBody>
      <dsp:txXfrm rot="-5400000">
        <a:off x="2962656" y="3268008"/>
        <a:ext cx="5209983" cy="1052927"/>
      </dsp:txXfrm>
    </dsp:sp>
    <dsp:sp modelId="{86080A9E-A5D5-43CE-B52A-8DC0C8CAB478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800" kern="1200" dirty="0" smtClean="0"/>
            <a:t>Важно!</a:t>
          </a:r>
          <a:endParaRPr lang="sr-Latn-CS" sz="2800" kern="1200" dirty="0"/>
        </a:p>
      </dsp:txBody>
      <dsp:txXfrm>
        <a:off x="71201" y="3136391"/>
        <a:ext cx="2820254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4E1CC-A627-4D82-819E-B6BF0F90A57F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E945-A886-473D-8ECC-F149E2B2070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CS" dirty="0" smtClean="0">
                <a:latin typeface="Calibri" pitchFamily="34" charset="0"/>
                <a:cs typeface="Times New Roman" pitchFamily="18" charset="0"/>
              </a:rPr>
              <a:t>ШКОЛСКО РАЗВОЈНО ПЛАНИРАЊЕ</a:t>
            </a:r>
            <a:endParaRPr lang="sr-Latn-CS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sr-Cyrl-CS" dirty="0" smtClean="0"/>
              <a:t>Факултет педагошких наука Универзитета у Крагујевцу</a:t>
            </a:r>
          </a:p>
          <a:p>
            <a:r>
              <a:rPr lang="sr-Latn-RS" i="1" dirty="0"/>
              <a:t>Project title</a:t>
            </a:r>
            <a:r>
              <a:rPr lang="sr-Latn-RS" dirty="0"/>
              <a:t>: </a:t>
            </a:r>
          </a:p>
          <a:p>
            <a:r>
              <a:rPr lang="en-US" dirty="0"/>
              <a:t>Harmonization and Modernization of the Curriculum for Primary Teacher Education (HAMOC)</a:t>
            </a:r>
            <a:endParaRPr lang="sr-Latn-RS" dirty="0"/>
          </a:p>
          <a:p>
            <a:r>
              <a:rPr lang="sr-Latn-RS" i="1" dirty="0"/>
              <a:t>Project number</a:t>
            </a:r>
            <a:r>
              <a:rPr lang="sr-Latn-RS" dirty="0"/>
              <a:t>: </a:t>
            </a:r>
            <a:r>
              <a:rPr lang="en-US" dirty="0"/>
              <a:t>516762-TEMPUS-1-2011-1-RS-TEMPUS-JPCR</a:t>
            </a:r>
            <a:endParaRPr lang="sr-Latn-RS" dirty="0"/>
          </a:p>
          <a:p>
            <a:endParaRPr lang="sr-Latn-CS" dirty="0"/>
          </a:p>
        </p:txBody>
      </p:sp>
      <p:pic>
        <p:nvPicPr>
          <p:cNvPr id="4" name="Picture 4" descr="F:\TEMPUS dokumenti\tempus_logo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48680"/>
            <a:ext cx="1255713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УЧЕСНИЦИ У ПРОЦЕСУ ШКОЛСКОГ РАЗВОЈНОГ ПЛАНИРАЊА 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Школа обједињује интересе и потребе ученика, наставника, родитеља и локалне заједнице, па је у планирању њеног развоја неопходно учешће, иницијатива и одговорност свих интересних група. Демократским учешћем свих у процесу развојног планирања обезбеђује се: </a:t>
            </a:r>
          </a:p>
          <a:p>
            <a:r>
              <a:rPr lang="sr-Cyrl-CS" dirty="0"/>
              <a:t>отвореност према променама, </a:t>
            </a:r>
          </a:p>
          <a:p>
            <a:r>
              <a:rPr lang="sr-Cyrl-CS" dirty="0"/>
              <a:t>богатство иницијатива и идеја, </a:t>
            </a:r>
          </a:p>
          <a:p>
            <a:r>
              <a:rPr lang="ru-RU" dirty="0"/>
              <a:t>већа доступност и објективност у праћењу квалитета образовне и васпитне функције школе, </a:t>
            </a:r>
          </a:p>
          <a:p>
            <a:r>
              <a:rPr lang="ru-RU" dirty="0"/>
              <a:t>развој заснован на аутентичним потребама школе, </a:t>
            </a:r>
          </a:p>
          <a:p>
            <a:r>
              <a:rPr lang="ru-RU" dirty="0"/>
              <a:t>већа спремност свих интересних група за преузимање одговорности, </a:t>
            </a:r>
          </a:p>
          <a:p>
            <a:r>
              <a:rPr lang="ru-RU" dirty="0"/>
              <a:t>бољи квалитет рада школе и већи степен задовољства. 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02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112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 	</a:t>
                      </a:r>
                    </a:p>
                  </a:txBody>
                  <a:tcPr/>
                </a:tc>
              </a:tr>
              <a:tr h="4389388">
                <a:tc>
                  <a:txBody>
                    <a:bodyPr/>
                    <a:lstStyle/>
                    <a:p>
                      <a:r>
                        <a:rPr lang="sr-Cyrl-CS" dirty="0" smtClean="0"/>
                        <a:t>Наставници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Иницирају промене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Креирају промене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Планирају, имплементирају, прате, евалуирају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Сарађују </a:t>
                      </a:r>
                    </a:p>
                    <a:p>
                      <a:r>
                        <a:rPr lang="sr-Latn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 нове улоге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Подижу професионалне компетенције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Постижу личну и професионалну афирмацију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Стичу нова знања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Подижу квалитет наставе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Добијају звања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Размењују искуства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Квалитетније комуницирају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Тимски раде и одлучују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Креирају бољу атмосферу у школи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Стручни сарадници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Примењују своја специфична знања и искуства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Иницирају, едукују, прате, евалуирају процес и продукте </a:t>
                      </a:r>
                      <a:endParaRPr lang="sr-Latn-C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Јачају сопствену улогу и положај у школи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Јачају професионалне компетенције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Остварују нове видове сарадње и стичу нова искуства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Тимски раде и одлучују </a:t>
                      </a:r>
                      <a:endParaRPr lang="sr-Latn-C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 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 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</a:t>
                      </a:r>
                      <a:endParaRPr lang="sr-Latn-C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Ученици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Дају идеје и сугестије за начин организације наставних и ваннаставних активности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Истражују потребе вршњака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Организују акције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Репрезентују интересе својих вршњака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Евалуирају рад наставника и директора </a:t>
                      </a:r>
                    </a:p>
                    <a:p>
                      <a:r>
                        <a:rPr lang="sr-Latn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 оно што воле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Боље комуницирају са вршњацима и одраслима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Учествују у стварању школе у коју се радо долази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Преузимају одговорност за сопствено напредовање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Остварују право на квалитетно образовање и партиципацију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Задовољавају своје потребе у школи </a:t>
                      </a:r>
                      <a:r>
                        <a:rPr lang="sr-Latn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</a:t>
                      </a:r>
                      <a:endParaRPr lang="sr-Latn-C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Родитељи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Дају идеје и сугестије за рад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Учествују у планирању и реализацији активности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Евалуирају рад школе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Учествују у управљању школом </a:t>
                      </a:r>
                      <a:endParaRPr lang="sr-Latn-C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sr-Latn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Потпуно су информисани о квалитету рада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Имају увид у школски развојни план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Пријатнији и конструктивнији разговори са особљем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Боља брига о деци </a:t>
                      </a:r>
                    </a:p>
                    <a:p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2985"/>
          <a:ext cx="8229600" cy="5073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7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</a:t>
                      </a:r>
                      <a:endParaRPr lang="sr-Latn-CS" dirty="0" smtClean="0"/>
                    </a:p>
                  </a:txBody>
                  <a:tcPr/>
                </a:tc>
              </a:tr>
              <a:tr h="4433001">
                <a:tc>
                  <a:txBody>
                    <a:bodyPr/>
                    <a:lstStyle/>
                    <a:p>
                      <a:r>
                        <a:rPr lang="sr-Cyrl-CS" dirty="0" smtClean="0"/>
                        <a:t>Директори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Започињу процес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Информишу колектив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Обезбеђују услове за одвијање процеса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Организују, воде, прате, евалуирају, координирају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Представљају школу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Сарађују са различитим партнерима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Преговарају, уговарају </a:t>
                      </a:r>
                    </a:p>
                    <a:p>
                      <a:r>
                        <a:rPr lang="sr-Latn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Лична и професионална афирмација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Виши рејтинг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Лакше решавање проблема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Растерећење, расподела одговорности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Боља организованост рада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Боље разумевање за потребе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Мање препрека у локалној средини јер заступа интересе школе као целине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Ефикасније остваривање улоге директора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Складнији односи у школи и већа мотивисаност колектива </a:t>
                      </a:r>
                      <a:endParaRPr lang="sr-Latn-C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</a:t>
                      </a:r>
                      <a:endParaRPr lang="sr-Latn-C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Чланови школског одбора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Одлучују о развоју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Обезбеђују услове за одвијање процеса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Прате и евалуирају процес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Обезбеђују сарадњу са локалном заједницом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Репрезентују интересе локалне заједнице, родитеља и наставника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Већа сврсисходност улоге чланова школског одбора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Непосредан увид у потребе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Развијају компетенције за партиципацију (одлучивање, тимски рад...) </a:t>
                      </a:r>
                    </a:p>
                    <a:p>
                      <a:endParaRPr lang="sr-Latn-C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УЧЕСНИЦИ У ПРОЦЕСУ ШКОЛСКОГ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Интересна група</a:t>
                      </a:r>
                      <a:endParaRPr lang="sr-Latn-C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Доприноси интересне групе процесу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Добити интересне групе од процеса</a:t>
                      </a:r>
                      <a:endParaRPr lang="sr-Latn-C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Локална заједница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Помаже школу обезбеђујући средства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Исказује своје интересе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Активно учествује у животу школе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Учествује у доношењу одлука и преузима део одговорности за развој школе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Квалитетнија школа подиже квалитет живота у локалној заједници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Остварење интереса локалне заједнице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Добија отворену школу за различите потребе деце и одраслих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Литература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Група аутора (2002): </a:t>
            </a:r>
            <a:r>
              <a:rPr lang="sr-Cyrl-CS" sz="2400" i="1" dirty="0" smtClean="0"/>
              <a:t>Школско развојно планирање</a:t>
            </a:r>
            <a:r>
              <a:rPr lang="sr-Cyrl-CS" sz="2400" dirty="0" smtClean="0"/>
              <a:t>, Београд: Министарство просвете РС</a:t>
            </a:r>
            <a:endParaRPr lang="sr-Latn-C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58204" cy="6045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cs typeface="Times New Roman" pitchFamily="18" charset="0"/>
              </a:rPr>
              <a:t>ФАЗЕ ПРОЦЕСА ШКОЛСКОГ РАЗВОЈНОГ ПЛАНИРАЊА</a:t>
            </a:r>
            <a:r>
              <a:rPr lang="ru-RU" sz="2400" b="1" dirty="0" smtClean="0"/>
              <a:t> 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58204" cy="5330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cs typeface="Times New Roman" pitchFamily="18" charset="0"/>
              </a:rPr>
              <a:t>ФАЗЕ ПРОЦЕСА ШКОЛСКОГ РАЗВОЈНОГ ПЛАНИРАЊА</a:t>
            </a:r>
            <a:r>
              <a:rPr lang="ru-RU" sz="2400" b="1" dirty="0" smtClean="0"/>
              <a:t> 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cs typeface="Times New Roman" pitchFamily="18" charset="0"/>
              </a:rPr>
              <a:t>ФАЗЕ ПРОЦЕСА ШКОЛСКОГ РАЗВОЈНОГ ПЛАНИРАЊА</a:t>
            </a:r>
            <a:r>
              <a:rPr lang="ru-RU" sz="2400" b="1" dirty="0" smtClean="0"/>
              <a:t> 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cs typeface="Times New Roman" pitchFamily="18" charset="0"/>
              </a:rPr>
              <a:t>ФАЗЕ ПРОЦЕСА ШКОЛСКОГ РАЗВОЈНОГ ПЛАНИРАЊА</a:t>
            </a:r>
            <a:r>
              <a:rPr lang="ru-RU" sz="2400" b="1" dirty="0" smtClean="0"/>
              <a:t> 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РАЗЛИКЕ ИЗМЕЂУ УОБИЧАЈЕНОГ И РАЗВОЈНОГ ПЛАНИРАЊА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357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4676">
                <a:tc>
                  <a:txBody>
                    <a:bodyPr/>
                    <a:lstStyle/>
                    <a:p>
                      <a:r>
                        <a:rPr lang="sr-Cyrl-CS" dirty="0" smtClean="0"/>
                        <a:t>Уобичајено</a:t>
                      </a:r>
                      <a:r>
                        <a:rPr lang="sr-Cyrl-CS" baseline="0" dirty="0" smtClean="0"/>
                        <a:t> планирање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Развојно планирање</a:t>
                      </a:r>
                      <a:endParaRPr lang="sr-Latn-CS" dirty="0"/>
                    </a:p>
                  </a:txBody>
                  <a:tcPr/>
                </a:tc>
              </a:tr>
              <a:tr h="681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Циљеви су постављени споља, без сагласности учесника.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Циљеве дефинишу учесници на основу заједничких потреба, проблема, жеља. </a:t>
                      </a:r>
                    </a:p>
                  </a:txBody>
                  <a:tcPr/>
                </a:tc>
              </a:tr>
              <a:tr h="681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Све се мора унапред испланирати.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Подразумева да се не може баш све испланирати унапред. 	</a:t>
                      </a:r>
                    </a:p>
                  </a:txBody>
                  <a:tcPr/>
                </a:tc>
              </a:tr>
              <a:tr h="681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Структура је чврсто одређена и углавном непроменљива.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Нема чврсту структуру, флексибилан је и подложан променама. 	</a:t>
                      </a:r>
                    </a:p>
                  </a:txBody>
                  <a:tcPr/>
                </a:tc>
              </a:tr>
              <a:tr h="973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Чешће је резултат рада појединца него групе.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Нужно настаје током процеса у који су укључени представници свих интересних група. 	</a:t>
                      </a:r>
                    </a:p>
                  </a:txBody>
                  <a:tcPr/>
                </a:tc>
              </a:tr>
              <a:tr h="973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Главни актери у планирању су обично чланови управе и они сносе највећу одговорност.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Сви који желе су актери у планирању и преузимају једнаку одговорност. 	</a:t>
                      </a:r>
                    </a:p>
                  </a:txBody>
                  <a:tcPr/>
                </a:tc>
              </a:tr>
              <a:tr h="9731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Дозвољава хијерархијско доношење одлука и поделу задужења, а правила су унапред одређена.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Подразумева тимски рад, заједничко утврђивање правила, доношење одлука и поделу задужења.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РАЗЛИКЕ ИЗМЕЂУ УОБИЧАЈЕНОГ И РАЗВОЈНОГ ПЛАНИРАЊА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Уобичајено</a:t>
                      </a:r>
                      <a:r>
                        <a:rPr lang="sr-Cyrl-CS" baseline="0" dirty="0" smtClean="0"/>
                        <a:t> планирање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Развојно планирање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Добар план гарантује успех, па је сам процес планирања неважан у односу на циљ.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 планирања и продукти имају једнаку важност. Сваки корак се евалуира и то може утицати на промену наредних корака.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Планирање се нужно завршава пре почетка реализације.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Планирање претходи реализацији, али се наставља и током ње.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Проблеми се схватају као показатељи лошег планирања.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Проблеми се схватају као шанса за корекцију плана, а тиме и за развој.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Уобичајени план је најчешће сегментиран, а његови делови углавном независни.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Развојни план је комплексан, а његови делови повезани и међузависни. 	</a:t>
                      </a:r>
                    </a:p>
                    <a:p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току саме израде план је већ конкретизован.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Развојни план се конкретизује кроз различите пројекте.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 се затвара када је реализован план.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Стално се отвара нови развојни циклус.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ШКОЛСКИ РАЗВОЈНИ ПЛАН И ЊЕГОВА СТРУКТУРА </a:t>
            </a:r>
            <a:endParaRPr lang="sr-Latn-C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/>
              <a:t>Школски развојни план </a:t>
            </a:r>
            <a:r>
              <a:rPr lang="ru-RU" dirty="0"/>
              <a:t>је документ који природно произилази из процеса развојног планирања. Доноси се за период од три до пет година, а резултат је консензуса добијеног на основу потреба и жеља свих актера развојног планирања са јасно дефинисаним циљевима, улогама и одговорностима. Школски развојни план садржи:</a:t>
            </a:r>
            <a:r>
              <a:rPr lang="ru-RU" b="1" i="1" dirty="0"/>
              <a:t> </a:t>
            </a:r>
          </a:p>
          <a:p>
            <a:r>
              <a:rPr lang="sr-Cyrl-CS" dirty="0"/>
              <a:t>слику школе </a:t>
            </a:r>
          </a:p>
          <a:p>
            <a:r>
              <a:rPr lang="sr-Cyrl-CS" dirty="0"/>
              <a:t>процену потреба школе, </a:t>
            </a:r>
          </a:p>
          <a:p>
            <a:r>
              <a:rPr lang="sr-Cyrl-CS" dirty="0"/>
              <a:t>приоритетне правце развоја, </a:t>
            </a:r>
          </a:p>
          <a:p>
            <a:r>
              <a:rPr lang="sr-Cyrl-CS" dirty="0"/>
              <a:t>начине њиховог остваривања, </a:t>
            </a:r>
          </a:p>
          <a:p>
            <a:r>
              <a:rPr lang="sr-Cyrl-CS" dirty="0"/>
              <a:t>носиоце активности, </a:t>
            </a:r>
          </a:p>
          <a:p>
            <a:r>
              <a:rPr lang="sr-Cyrl-CS" dirty="0"/>
              <a:t>вредновање успешности. </a:t>
            </a:r>
          </a:p>
          <a:p>
            <a:endParaRPr lang="sr-Latn-CS" dirty="0"/>
          </a:p>
          <a:p>
            <a:pPr>
              <a:buNone/>
            </a:pPr>
            <a:r>
              <a:rPr lang="ru-RU" dirty="0"/>
              <a:t>Од саме школе зависи како ће изгледати школски развојни план, јер он нема стандардну, унапред прописану форму. Важно је да одражава специфичности саме школе. </a:t>
            </a:r>
            <a:endParaRPr lang="sr-Latn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1490</Words>
  <Application>Microsoft Office PowerPoint</Application>
  <PresentationFormat>On-screen Show (4:3)</PresentationFormat>
  <Paragraphs>198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ШКОЛСКО РАЗВОЈНО ПЛАНИРАЊЕ</vt:lpstr>
      <vt:lpstr>PowerPoint Presentation</vt:lpstr>
      <vt:lpstr>ФАЗЕ ПРОЦЕСА ШКОЛСКОГ РАЗВОЈНОГ ПЛАНИРАЊА </vt:lpstr>
      <vt:lpstr>ФАЗЕ ПРОЦЕСА ШКОЛСКОГ РАЗВОЈНОГ ПЛАНИРАЊА </vt:lpstr>
      <vt:lpstr>ФАЗЕ ПРОЦЕСА ШКОЛСКОГ РАЗВОЈНОГ ПЛАНИРАЊА </vt:lpstr>
      <vt:lpstr>ФАЗЕ ПРОЦЕСА ШКОЛСКОГ РАЗВОЈНОГ ПЛАНИРАЊА </vt:lpstr>
      <vt:lpstr>РАЗЛИКЕ ИЗМЕЂУ УОБИЧАЈЕНОГ И РАЗВОЈНОГ ПЛАНИРАЊА</vt:lpstr>
      <vt:lpstr>РАЗЛИКЕ ИЗМЕЂУ УОБИЧАЈЕНОГ И РАЗВОЈНОГ ПЛАНИРАЊА</vt:lpstr>
      <vt:lpstr>ШКОЛСКИ РАЗВОЈНИ ПЛАН И ЊЕГОВА СТРУКТУРА </vt:lpstr>
      <vt:lpstr>УЧЕСНИЦИ У ПРОЦЕСУ ШКОЛСКОГ РАЗВОЈНОГ ПЛАНИРАЊА </vt:lpstr>
      <vt:lpstr>УЧЕСНИЦИ У ПРОЦЕСУ ШКОЛСКОГ РАЗВОЈНОГ ПЛАНИРАЊА</vt:lpstr>
      <vt:lpstr>УЧЕСНИЦИ У ПРОЦЕСУ ШКОЛСКОГ РАЗВОЈНОГ ПЛАНИРАЊА</vt:lpstr>
      <vt:lpstr>УЧЕСНИЦИ У ПРОЦЕСУ ШКОЛСКОГ РАЗВОЈНОГ ПЛАНИРАЊА</vt:lpstr>
      <vt:lpstr>УЧЕСНИЦИ У ПРОЦЕСУ ШКОЛСКОГ РАЗВОЈНОГ ПЛАНИРАЊА</vt:lpstr>
      <vt:lpstr>УЧЕСНИЦИ У ПРОЦЕСУ ШКОЛСКОГ РАЗВОЈНОГ ПЛАНИРАЊА</vt:lpstr>
      <vt:lpstr>УЧЕСНИЦИ У ПРОЦЕСУ ШКОЛСКОГ РАЗВОЈНОГ ПЛАНИРАЊА</vt:lpstr>
      <vt:lpstr>УЧЕСНИЦИ У ПРОЦЕСУ ШКОЛСКОГ РАЗВОЈНОГ ПЛАНИРАЊА</vt:lpstr>
      <vt:lpstr>Литература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РАЗВОЈНО ПЛАНИРАЊЕ</dc:title>
  <dc:creator>eMachines</dc:creator>
  <cp:lastModifiedBy>Natasa</cp:lastModifiedBy>
  <cp:revision>21</cp:revision>
  <dcterms:created xsi:type="dcterms:W3CDTF">2015-01-07T16:32:12Z</dcterms:created>
  <dcterms:modified xsi:type="dcterms:W3CDTF">2015-04-02T19:30:45Z</dcterms:modified>
</cp:coreProperties>
</file>