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86" y="3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B45CFC-C8E4-466F-94A6-897369B063B8}" type="doc">
      <dgm:prSet loTypeId="urn:microsoft.com/office/officeart/2005/8/layout/venn2" loCatId="relationship" qsTypeId="urn:microsoft.com/office/officeart/2005/8/quickstyle/simple1" qsCatId="simple" csTypeId="urn:microsoft.com/office/officeart/2005/8/colors/accent1_2" csCatId="accent1" phldr="1"/>
      <dgm:spPr/>
      <dgm:t>
        <a:bodyPr/>
        <a:lstStyle/>
        <a:p>
          <a:endParaRPr lang="sr-Latn-CS"/>
        </a:p>
      </dgm:t>
    </dgm:pt>
    <dgm:pt modelId="{E76F3054-57E3-4C9B-85B3-6481BC77D8EE}">
      <dgm:prSet phldrT="[Text]"/>
      <dgm:spPr/>
      <dgm:t>
        <a:bodyPr/>
        <a:lstStyle/>
        <a:p>
          <a:r>
            <a:rPr lang="sr-Cyrl-CS" dirty="0" smtClean="0"/>
            <a:t>6. Евалуација</a:t>
          </a:r>
          <a:endParaRPr lang="sr-Latn-CS" dirty="0"/>
        </a:p>
      </dgm:t>
    </dgm:pt>
    <dgm:pt modelId="{32D939E5-64E5-40A1-98B8-BB53AED25F29}" type="parTrans" cxnId="{C650AAD3-D702-483A-A232-122B643817E8}">
      <dgm:prSet/>
      <dgm:spPr/>
      <dgm:t>
        <a:bodyPr/>
        <a:lstStyle/>
        <a:p>
          <a:endParaRPr lang="sr-Latn-CS"/>
        </a:p>
      </dgm:t>
    </dgm:pt>
    <dgm:pt modelId="{E56E9B2E-108B-4D4F-B522-28B9C7602071}" type="sibTrans" cxnId="{C650AAD3-D702-483A-A232-122B643817E8}">
      <dgm:prSet/>
      <dgm:spPr/>
      <dgm:t>
        <a:bodyPr/>
        <a:lstStyle/>
        <a:p>
          <a:endParaRPr lang="sr-Latn-CS"/>
        </a:p>
      </dgm:t>
    </dgm:pt>
    <dgm:pt modelId="{51B96CFB-9967-4FC0-BFFF-52C940E09CF0}">
      <dgm:prSet phldrT="[Text]"/>
      <dgm:spPr/>
      <dgm:t>
        <a:bodyPr/>
        <a:lstStyle/>
        <a:p>
          <a:r>
            <a:rPr lang="sr-Cyrl-CS" dirty="0" smtClean="0"/>
            <a:t>5. Синтеза</a:t>
          </a:r>
          <a:endParaRPr lang="sr-Latn-CS" dirty="0"/>
        </a:p>
      </dgm:t>
    </dgm:pt>
    <dgm:pt modelId="{0AE0D4AE-6F73-476C-B373-2AFB769E54C8}" type="parTrans" cxnId="{BDFE1011-907B-489A-940B-DC4F13EDB53D}">
      <dgm:prSet/>
      <dgm:spPr/>
      <dgm:t>
        <a:bodyPr/>
        <a:lstStyle/>
        <a:p>
          <a:endParaRPr lang="sr-Latn-CS"/>
        </a:p>
      </dgm:t>
    </dgm:pt>
    <dgm:pt modelId="{2A6D228D-2E09-4CA6-8B07-C327CC6BD194}" type="sibTrans" cxnId="{BDFE1011-907B-489A-940B-DC4F13EDB53D}">
      <dgm:prSet/>
      <dgm:spPr/>
      <dgm:t>
        <a:bodyPr/>
        <a:lstStyle/>
        <a:p>
          <a:endParaRPr lang="sr-Latn-CS"/>
        </a:p>
      </dgm:t>
    </dgm:pt>
    <dgm:pt modelId="{D4A36C56-BA7B-4FB3-B517-AC0D2EEFF865}">
      <dgm:prSet phldrT="[Text]"/>
      <dgm:spPr/>
      <dgm:t>
        <a:bodyPr/>
        <a:lstStyle/>
        <a:p>
          <a:r>
            <a:rPr lang="sr-Cyrl-CS" dirty="0" smtClean="0"/>
            <a:t>4. Анализа</a:t>
          </a:r>
          <a:endParaRPr lang="sr-Latn-CS" dirty="0"/>
        </a:p>
      </dgm:t>
    </dgm:pt>
    <dgm:pt modelId="{E14800B5-EBF1-4E8A-A88A-B48D50946BD1}" type="parTrans" cxnId="{38747581-EA85-431B-A1E6-F4605FF3FFD4}">
      <dgm:prSet/>
      <dgm:spPr/>
      <dgm:t>
        <a:bodyPr/>
        <a:lstStyle/>
        <a:p>
          <a:endParaRPr lang="sr-Latn-CS"/>
        </a:p>
      </dgm:t>
    </dgm:pt>
    <dgm:pt modelId="{73880329-52C5-494A-A580-A4051193641B}" type="sibTrans" cxnId="{38747581-EA85-431B-A1E6-F4605FF3FFD4}">
      <dgm:prSet/>
      <dgm:spPr/>
      <dgm:t>
        <a:bodyPr/>
        <a:lstStyle/>
        <a:p>
          <a:endParaRPr lang="sr-Latn-CS"/>
        </a:p>
      </dgm:t>
    </dgm:pt>
    <dgm:pt modelId="{60EF8832-FA6F-47CF-BAC1-114961B6A58F}">
      <dgm:prSet/>
      <dgm:spPr/>
      <dgm:t>
        <a:bodyPr/>
        <a:lstStyle/>
        <a:p>
          <a:r>
            <a:rPr lang="sr-Cyrl-CS" dirty="0" smtClean="0"/>
            <a:t>3. Примена</a:t>
          </a:r>
          <a:endParaRPr lang="sr-Latn-CS" dirty="0"/>
        </a:p>
      </dgm:t>
    </dgm:pt>
    <dgm:pt modelId="{BF2ABE29-61D6-4517-8F11-019CC374291A}" type="parTrans" cxnId="{B094855C-6D5B-456C-AE92-AC8C0A7E3456}">
      <dgm:prSet/>
      <dgm:spPr/>
      <dgm:t>
        <a:bodyPr/>
        <a:lstStyle/>
        <a:p>
          <a:endParaRPr lang="sr-Latn-CS"/>
        </a:p>
      </dgm:t>
    </dgm:pt>
    <dgm:pt modelId="{784AB5D2-E4C9-49D7-AEFF-2D328439CCB5}" type="sibTrans" cxnId="{B094855C-6D5B-456C-AE92-AC8C0A7E3456}">
      <dgm:prSet/>
      <dgm:spPr/>
      <dgm:t>
        <a:bodyPr/>
        <a:lstStyle/>
        <a:p>
          <a:endParaRPr lang="sr-Latn-CS"/>
        </a:p>
      </dgm:t>
    </dgm:pt>
    <dgm:pt modelId="{7898D35A-85B9-468B-B797-0D1B88A0C207}">
      <dgm:prSet custT="1"/>
      <dgm:spPr/>
      <dgm:t>
        <a:bodyPr/>
        <a:lstStyle/>
        <a:p>
          <a:r>
            <a:rPr lang="sr-Cyrl-CS" sz="1400" dirty="0" smtClean="0"/>
            <a:t>2. Разумевање</a:t>
          </a:r>
          <a:endParaRPr lang="sr-Latn-CS" sz="1400" dirty="0"/>
        </a:p>
      </dgm:t>
    </dgm:pt>
    <dgm:pt modelId="{EF6FD8A9-B133-4F29-BBDF-0AAFDA48631B}" type="parTrans" cxnId="{56D8D6F2-78D7-40C8-8914-F122BC3F6A8C}">
      <dgm:prSet/>
      <dgm:spPr/>
      <dgm:t>
        <a:bodyPr/>
        <a:lstStyle/>
        <a:p>
          <a:endParaRPr lang="sr-Latn-CS"/>
        </a:p>
      </dgm:t>
    </dgm:pt>
    <dgm:pt modelId="{D2696C93-52B1-4183-A8F0-5F61D84BFB17}" type="sibTrans" cxnId="{56D8D6F2-78D7-40C8-8914-F122BC3F6A8C}">
      <dgm:prSet/>
      <dgm:spPr/>
      <dgm:t>
        <a:bodyPr/>
        <a:lstStyle/>
        <a:p>
          <a:endParaRPr lang="sr-Latn-CS"/>
        </a:p>
      </dgm:t>
    </dgm:pt>
    <dgm:pt modelId="{F39076A3-587E-41EF-8DDD-F911166D6E8F}">
      <dgm:prSet custT="1"/>
      <dgm:spPr/>
      <dgm:t>
        <a:bodyPr/>
        <a:lstStyle/>
        <a:p>
          <a:r>
            <a:rPr lang="sr-Cyrl-CS" sz="1300" dirty="0" smtClean="0"/>
            <a:t>1. </a:t>
          </a:r>
          <a:r>
            <a:rPr lang="sr-Cyrl-CS" sz="1600" dirty="0" smtClean="0"/>
            <a:t>Знање</a:t>
          </a:r>
          <a:r>
            <a:rPr lang="sr-Cyrl-CS" sz="1300" dirty="0" smtClean="0"/>
            <a:t> </a:t>
          </a:r>
          <a:endParaRPr lang="sr-Latn-CS" sz="1300" dirty="0"/>
        </a:p>
      </dgm:t>
    </dgm:pt>
    <dgm:pt modelId="{1FAEA079-57E9-4EDE-86D1-E99F997C8E2D}" type="parTrans" cxnId="{188620CA-970E-4556-BB11-6733ADCB5A13}">
      <dgm:prSet/>
      <dgm:spPr/>
      <dgm:t>
        <a:bodyPr/>
        <a:lstStyle/>
        <a:p>
          <a:endParaRPr lang="sr-Latn-CS"/>
        </a:p>
      </dgm:t>
    </dgm:pt>
    <dgm:pt modelId="{B6269C79-AB4F-4BBD-BEDD-03564174D17D}" type="sibTrans" cxnId="{188620CA-970E-4556-BB11-6733ADCB5A13}">
      <dgm:prSet/>
      <dgm:spPr/>
      <dgm:t>
        <a:bodyPr/>
        <a:lstStyle/>
        <a:p>
          <a:endParaRPr lang="sr-Latn-CS"/>
        </a:p>
      </dgm:t>
    </dgm:pt>
    <dgm:pt modelId="{79AC3C4A-5661-43C5-9AA9-EFBD1FE8F97E}" type="pres">
      <dgm:prSet presAssocID="{00B45CFC-C8E4-466F-94A6-897369B063B8}" presName="Name0" presStyleCnt="0">
        <dgm:presLayoutVars>
          <dgm:chMax val="7"/>
          <dgm:resizeHandles val="exact"/>
        </dgm:presLayoutVars>
      </dgm:prSet>
      <dgm:spPr/>
      <dgm:t>
        <a:bodyPr/>
        <a:lstStyle/>
        <a:p>
          <a:endParaRPr lang="sr-Latn-CS"/>
        </a:p>
      </dgm:t>
    </dgm:pt>
    <dgm:pt modelId="{40F80F12-1C77-4336-BE9D-9E7BD3BA57EC}" type="pres">
      <dgm:prSet presAssocID="{00B45CFC-C8E4-466F-94A6-897369B063B8}" presName="comp1" presStyleCnt="0"/>
      <dgm:spPr/>
    </dgm:pt>
    <dgm:pt modelId="{6652084D-E312-453C-8B4D-99F028B2C024}" type="pres">
      <dgm:prSet presAssocID="{00B45CFC-C8E4-466F-94A6-897369B063B8}" presName="circle1" presStyleLbl="node1" presStyleIdx="0" presStyleCnt="6"/>
      <dgm:spPr/>
      <dgm:t>
        <a:bodyPr/>
        <a:lstStyle/>
        <a:p>
          <a:endParaRPr lang="sr-Latn-CS"/>
        </a:p>
      </dgm:t>
    </dgm:pt>
    <dgm:pt modelId="{C3686DCF-7B56-46C4-B0DE-C6FC5AB3E16F}" type="pres">
      <dgm:prSet presAssocID="{00B45CFC-C8E4-466F-94A6-897369B063B8}" presName="c1text" presStyleLbl="node1" presStyleIdx="0" presStyleCnt="6">
        <dgm:presLayoutVars>
          <dgm:bulletEnabled val="1"/>
        </dgm:presLayoutVars>
      </dgm:prSet>
      <dgm:spPr/>
      <dgm:t>
        <a:bodyPr/>
        <a:lstStyle/>
        <a:p>
          <a:endParaRPr lang="sr-Latn-CS"/>
        </a:p>
      </dgm:t>
    </dgm:pt>
    <dgm:pt modelId="{5E237F23-B1C8-42EF-8859-E3F1602C42E0}" type="pres">
      <dgm:prSet presAssocID="{00B45CFC-C8E4-466F-94A6-897369B063B8}" presName="comp2" presStyleCnt="0"/>
      <dgm:spPr/>
    </dgm:pt>
    <dgm:pt modelId="{EA864265-7D89-472F-A7EA-3F15B1EC3319}" type="pres">
      <dgm:prSet presAssocID="{00B45CFC-C8E4-466F-94A6-897369B063B8}" presName="circle2" presStyleLbl="node1" presStyleIdx="1" presStyleCnt="6"/>
      <dgm:spPr/>
      <dgm:t>
        <a:bodyPr/>
        <a:lstStyle/>
        <a:p>
          <a:endParaRPr lang="sr-Latn-CS"/>
        </a:p>
      </dgm:t>
    </dgm:pt>
    <dgm:pt modelId="{0CA28FA5-AE07-4597-8D52-D7EFBD40F309}" type="pres">
      <dgm:prSet presAssocID="{00B45CFC-C8E4-466F-94A6-897369B063B8}" presName="c2text" presStyleLbl="node1" presStyleIdx="1" presStyleCnt="6">
        <dgm:presLayoutVars>
          <dgm:bulletEnabled val="1"/>
        </dgm:presLayoutVars>
      </dgm:prSet>
      <dgm:spPr/>
      <dgm:t>
        <a:bodyPr/>
        <a:lstStyle/>
        <a:p>
          <a:endParaRPr lang="sr-Latn-CS"/>
        </a:p>
      </dgm:t>
    </dgm:pt>
    <dgm:pt modelId="{69BA4E44-7E08-452C-9347-87BDF83145DB}" type="pres">
      <dgm:prSet presAssocID="{00B45CFC-C8E4-466F-94A6-897369B063B8}" presName="comp3" presStyleCnt="0"/>
      <dgm:spPr/>
    </dgm:pt>
    <dgm:pt modelId="{D35E5BEC-5515-44F4-AEBF-63BE430B9848}" type="pres">
      <dgm:prSet presAssocID="{00B45CFC-C8E4-466F-94A6-897369B063B8}" presName="circle3" presStyleLbl="node1" presStyleIdx="2" presStyleCnt="6"/>
      <dgm:spPr/>
      <dgm:t>
        <a:bodyPr/>
        <a:lstStyle/>
        <a:p>
          <a:endParaRPr lang="sr-Latn-CS"/>
        </a:p>
      </dgm:t>
    </dgm:pt>
    <dgm:pt modelId="{E498A579-7E03-4635-8BF3-38CBDD8207D2}" type="pres">
      <dgm:prSet presAssocID="{00B45CFC-C8E4-466F-94A6-897369B063B8}" presName="c3text" presStyleLbl="node1" presStyleIdx="2" presStyleCnt="6">
        <dgm:presLayoutVars>
          <dgm:bulletEnabled val="1"/>
        </dgm:presLayoutVars>
      </dgm:prSet>
      <dgm:spPr/>
      <dgm:t>
        <a:bodyPr/>
        <a:lstStyle/>
        <a:p>
          <a:endParaRPr lang="sr-Latn-CS"/>
        </a:p>
      </dgm:t>
    </dgm:pt>
    <dgm:pt modelId="{5C95286C-2936-4188-889B-D1B8B6B5DC43}" type="pres">
      <dgm:prSet presAssocID="{00B45CFC-C8E4-466F-94A6-897369B063B8}" presName="comp4" presStyleCnt="0"/>
      <dgm:spPr/>
    </dgm:pt>
    <dgm:pt modelId="{C9870DA7-5AA7-4093-A918-56155C427FB5}" type="pres">
      <dgm:prSet presAssocID="{00B45CFC-C8E4-466F-94A6-897369B063B8}" presName="circle4" presStyleLbl="node1" presStyleIdx="3" presStyleCnt="6"/>
      <dgm:spPr/>
      <dgm:t>
        <a:bodyPr/>
        <a:lstStyle/>
        <a:p>
          <a:endParaRPr lang="sr-Latn-CS"/>
        </a:p>
      </dgm:t>
    </dgm:pt>
    <dgm:pt modelId="{12FA772C-E492-4B53-9224-69FCB6195354}" type="pres">
      <dgm:prSet presAssocID="{00B45CFC-C8E4-466F-94A6-897369B063B8}" presName="c4text" presStyleLbl="node1" presStyleIdx="3" presStyleCnt="6">
        <dgm:presLayoutVars>
          <dgm:bulletEnabled val="1"/>
        </dgm:presLayoutVars>
      </dgm:prSet>
      <dgm:spPr/>
      <dgm:t>
        <a:bodyPr/>
        <a:lstStyle/>
        <a:p>
          <a:endParaRPr lang="sr-Latn-CS"/>
        </a:p>
      </dgm:t>
    </dgm:pt>
    <dgm:pt modelId="{C4E024C3-F18B-44FF-A5B0-2B81D4A9D75C}" type="pres">
      <dgm:prSet presAssocID="{00B45CFC-C8E4-466F-94A6-897369B063B8}" presName="comp5" presStyleCnt="0"/>
      <dgm:spPr/>
    </dgm:pt>
    <dgm:pt modelId="{8CC1B09E-D61E-4355-BB90-5E922BFD5655}" type="pres">
      <dgm:prSet presAssocID="{00B45CFC-C8E4-466F-94A6-897369B063B8}" presName="circle5" presStyleLbl="node1" presStyleIdx="4" presStyleCnt="6"/>
      <dgm:spPr/>
      <dgm:t>
        <a:bodyPr/>
        <a:lstStyle/>
        <a:p>
          <a:endParaRPr lang="sr-Latn-CS"/>
        </a:p>
      </dgm:t>
    </dgm:pt>
    <dgm:pt modelId="{1E349EFF-A199-4A95-BB79-757B38403321}" type="pres">
      <dgm:prSet presAssocID="{00B45CFC-C8E4-466F-94A6-897369B063B8}" presName="c5text" presStyleLbl="node1" presStyleIdx="4" presStyleCnt="6">
        <dgm:presLayoutVars>
          <dgm:bulletEnabled val="1"/>
        </dgm:presLayoutVars>
      </dgm:prSet>
      <dgm:spPr/>
      <dgm:t>
        <a:bodyPr/>
        <a:lstStyle/>
        <a:p>
          <a:endParaRPr lang="sr-Latn-CS"/>
        </a:p>
      </dgm:t>
    </dgm:pt>
    <dgm:pt modelId="{12F798F9-6D5B-4B6A-80EA-AD492FAAAA99}" type="pres">
      <dgm:prSet presAssocID="{00B45CFC-C8E4-466F-94A6-897369B063B8}" presName="comp6" presStyleCnt="0"/>
      <dgm:spPr/>
    </dgm:pt>
    <dgm:pt modelId="{BBA40E11-B0FF-43C0-9677-20B82A20CA44}" type="pres">
      <dgm:prSet presAssocID="{00B45CFC-C8E4-466F-94A6-897369B063B8}" presName="circle6" presStyleLbl="node1" presStyleIdx="5" presStyleCnt="6"/>
      <dgm:spPr/>
      <dgm:t>
        <a:bodyPr/>
        <a:lstStyle/>
        <a:p>
          <a:endParaRPr lang="sr-Latn-CS"/>
        </a:p>
      </dgm:t>
    </dgm:pt>
    <dgm:pt modelId="{4D7B5B23-42B4-4319-B4C7-1233B4DC4FC3}" type="pres">
      <dgm:prSet presAssocID="{00B45CFC-C8E4-466F-94A6-897369B063B8}" presName="c6text" presStyleLbl="node1" presStyleIdx="5" presStyleCnt="6">
        <dgm:presLayoutVars>
          <dgm:bulletEnabled val="1"/>
        </dgm:presLayoutVars>
      </dgm:prSet>
      <dgm:spPr/>
      <dgm:t>
        <a:bodyPr/>
        <a:lstStyle/>
        <a:p>
          <a:endParaRPr lang="sr-Latn-CS"/>
        </a:p>
      </dgm:t>
    </dgm:pt>
  </dgm:ptLst>
  <dgm:cxnLst>
    <dgm:cxn modelId="{A79B9F5C-4AD5-4954-BDDC-F026941E2BF9}" type="presOf" srcId="{60EF8832-FA6F-47CF-BAC1-114961B6A58F}" destId="{C9870DA7-5AA7-4093-A918-56155C427FB5}" srcOrd="0" destOrd="0" presId="urn:microsoft.com/office/officeart/2005/8/layout/venn2"/>
    <dgm:cxn modelId="{546133AF-591B-43CF-B43E-3B251AFAB30F}" type="presOf" srcId="{51B96CFB-9967-4FC0-BFFF-52C940E09CF0}" destId="{0CA28FA5-AE07-4597-8D52-D7EFBD40F309}" srcOrd="1" destOrd="0" presId="urn:microsoft.com/office/officeart/2005/8/layout/venn2"/>
    <dgm:cxn modelId="{BDFE1011-907B-489A-940B-DC4F13EDB53D}" srcId="{00B45CFC-C8E4-466F-94A6-897369B063B8}" destId="{51B96CFB-9967-4FC0-BFFF-52C940E09CF0}" srcOrd="1" destOrd="0" parTransId="{0AE0D4AE-6F73-476C-B373-2AFB769E54C8}" sibTransId="{2A6D228D-2E09-4CA6-8B07-C327CC6BD194}"/>
    <dgm:cxn modelId="{16621F18-7C78-4875-8919-7E5CEF1935EB}" type="presOf" srcId="{F39076A3-587E-41EF-8DDD-F911166D6E8F}" destId="{4D7B5B23-42B4-4319-B4C7-1233B4DC4FC3}" srcOrd="1" destOrd="0" presId="urn:microsoft.com/office/officeart/2005/8/layout/venn2"/>
    <dgm:cxn modelId="{188620CA-970E-4556-BB11-6733ADCB5A13}" srcId="{00B45CFC-C8E4-466F-94A6-897369B063B8}" destId="{F39076A3-587E-41EF-8DDD-F911166D6E8F}" srcOrd="5" destOrd="0" parTransId="{1FAEA079-57E9-4EDE-86D1-E99F997C8E2D}" sibTransId="{B6269C79-AB4F-4BBD-BEDD-03564174D17D}"/>
    <dgm:cxn modelId="{568CF141-DDFC-4779-AC7F-DE6AAE2A591E}" type="presOf" srcId="{D4A36C56-BA7B-4FB3-B517-AC0D2EEFF865}" destId="{E498A579-7E03-4635-8BF3-38CBDD8207D2}" srcOrd="1" destOrd="0" presId="urn:microsoft.com/office/officeart/2005/8/layout/venn2"/>
    <dgm:cxn modelId="{F1C56213-9313-4F54-B797-659F85A0275E}" type="presOf" srcId="{E76F3054-57E3-4C9B-85B3-6481BC77D8EE}" destId="{6652084D-E312-453C-8B4D-99F028B2C024}" srcOrd="0" destOrd="0" presId="urn:microsoft.com/office/officeart/2005/8/layout/venn2"/>
    <dgm:cxn modelId="{BCC1B982-AF53-4B59-B64F-CCB25A26B92C}" type="presOf" srcId="{F39076A3-587E-41EF-8DDD-F911166D6E8F}" destId="{BBA40E11-B0FF-43C0-9677-20B82A20CA44}" srcOrd="0" destOrd="0" presId="urn:microsoft.com/office/officeart/2005/8/layout/venn2"/>
    <dgm:cxn modelId="{9D3F6F27-CFFC-4F2F-86B5-31911E3F57D9}" type="presOf" srcId="{60EF8832-FA6F-47CF-BAC1-114961B6A58F}" destId="{12FA772C-E492-4B53-9224-69FCB6195354}" srcOrd="1" destOrd="0" presId="urn:microsoft.com/office/officeart/2005/8/layout/venn2"/>
    <dgm:cxn modelId="{A464707D-8067-48F3-ADDD-2049D114DF30}" type="presOf" srcId="{7898D35A-85B9-468B-B797-0D1B88A0C207}" destId="{1E349EFF-A199-4A95-BB79-757B38403321}" srcOrd="1" destOrd="0" presId="urn:microsoft.com/office/officeart/2005/8/layout/venn2"/>
    <dgm:cxn modelId="{F5D47DDF-64A8-42DD-A728-A8D8E160AB2D}" type="presOf" srcId="{D4A36C56-BA7B-4FB3-B517-AC0D2EEFF865}" destId="{D35E5BEC-5515-44F4-AEBF-63BE430B9848}" srcOrd="0" destOrd="0" presId="urn:microsoft.com/office/officeart/2005/8/layout/venn2"/>
    <dgm:cxn modelId="{C650AAD3-D702-483A-A232-122B643817E8}" srcId="{00B45CFC-C8E4-466F-94A6-897369B063B8}" destId="{E76F3054-57E3-4C9B-85B3-6481BC77D8EE}" srcOrd="0" destOrd="0" parTransId="{32D939E5-64E5-40A1-98B8-BB53AED25F29}" sibTransId="{E56E9B2E-108B-4D4F-B522-28B9C7602071}"/>
    <dgm:cxn modelId="{0D926BED-010C-4BCF-8269-0790A277CD07}" type="presOf" srcId="{00B45CFC-C8E4-466F-94A6-897369B063B8}" destId="{79AC3C4A-5661-43C5-9AA9-EFBD1FE8F97E}" srcOrd="0" destOrd="0" presId="urn:microsoft.com/office/officeart/2005/8/layout/venn2"/>
    <dgm:cxn modelId="{D6675427-4341-4FB5-9B70-4BEA6C8E917B}" type="presOf" srcId="{51B96CFB-9967-4FC0-BFFF-52C940E09CF0}" destId="{EA864265-7D89-472F-A7EA-3F15B1EC3319}" srcOrd="0" destOrd="0" presId="urn:microsoft.com/office/officeart/2005/8/layout/venn2"/>
    <dgm:cxn modelId="{56D8D6F2-78D7-40C8-8914-F122BC3F6A8C}" srcId="{00B45CFC-C8E4-466F-94A6-897369B063B8}" destId="{7898D35A-85B9-468B-B797-0D1B88A0C207}" srcOrd="4" destOrd="0" parTransId="{EF6FD8A9-B133-4F29-BBDF-0AAFDA48631B}" sibTransId="{D2696C93-52B1-4183-A8F0-5F61D84BFB17}"/>
    <dgm:cxn modelId="{64B5660E-E268-4B67-905E-20DE62508A2D}" type="presOf" srcId="{E76F3054-57E3-4C9B-85B3-6481BC77D8EE}" destId="{C3686DCF-7B56-46C4-B0DE-C6FC5AB3E16F}" srcOrd="1" destOrd="0" presId="urn:microsoft.com/office/officeart/2005/8/layout/venn2"/>
    <dgm:cxn modelId="{A8AEF15A-549A-4280-B05B-B0ACB388B82F}" type="presOf" srcId="{7898D35A-85B9-468B-B797-0D1B88A0C207}" destId="{8CC1B09E-D61E-4355-BB90-5E922BFD5655}" srcOrd="0" destOrd="0" presId="urn:microsoft.com/office/officeart/2005/8/layout/venn2"/>
    <dgm:cxn modelId="{38747581-EA85-431B-A1E6-F4605FF3FFD4}" srcId="{00B45CFC-C8E4-466F-94A6-897369B063B8}" destId="{D4A36C56-BA7B-4FB3-B517-AC0D2EEFF865}" srcOrd="2" destOrd="0" parTransId="{E14800B5-EBF1-4E8A-A88A-B48D50946BD1}" sibTransId="{73880329-52C5-494A-A580-A4051193641B}"/>
    <dgm:cxn modelId="{B094855C-6D5B-456C-AE92-AC8C0A7E3456}" srcId="{00B45CFC-C8E4-466F-94A6-897369B063B8}" destId="{60EF8832-FA6F-47CF-BAC1-114961B6A58F}" srcOrd="3" destOrd="0" parTransId="{BF2ABE29-61D6-4517-8F11-019CC374291A}" sibTransId="{784AB5D2-E4C9-49D7-AEFF-2D328439CCB5}"/>
    <dgm:cxn modelId="{351E1D4B-80FB-453F-8B39-2BF8D445BB2E}" type="presParOf" srcId="{79AC3C4A-5661-43C5-9AA9-EFBD1FE8F97E}" destId="{40F80F12-1C77-4336-BE9D-9E7BD3BA57EC}" srcOrd="0" destOrd="0" presId="urn:microsoft.com/office/officeart/2005/8/layout/venn2"/>
    <dgm:cxn modelId="{F23FB435-9DAA-4BA5-9681-55894CA6B2B7}" type="presParOf" srcId="{40F80F12-1C77-4336-BE9D-9E7BD3BA57EC}" destId="{6652084D-E312-453C-8B4D-99F028B2C024}" srcOrd="0" destOrd="0" presId="urn:microsoft.com/office/officeart/2005/8/layout/venn2"/>
    <dgm:cxn modelId="{0163FA46-DD48-4F20-9876-6EE9B79B6B31}" type="presParOf" srcId="{40F80F12-1C77-4336-BE9D-9E7BD3BA57EC}" destId="{C3686DCF-7B56-46C4-B0DE-C6FC5AB3E16F}" srcOrd="1" destOrd="0" presId="urn:microsoft.com/office/officeart/2005/8/layout/venn2"/>
    <dgm:cxn modelId="{2C1FF38C-C909-49D4-8105-83987BD39CBE}" type="presParOf" srcId="{79AC3C4A-5661-43C5-9AA9-EFBD1FE8F97E}" destId="{5E237F23-B1C8-42EF-8859-E3F1602C42E0}" srcOrd="1" destOrd="0" presId="urn:microsoft.com/office/officeart/2005/8/layout/venn2"/>
    <dgm:cxn modelId="{DF72D37B-5317-48E2-BCDD-7D6FD6797E4D}" type="presParOf" srcId="{5E237F23-B1C8-42EF-8859-E3F1602C42E0}" destId="{EA864265-7D89-472F-A7EA-3F15B1EC3319}" srcOrd="0" destOrd="0" presId="urn:microsoft.com/office/officeart/2005/8/layout/venn2"/>
    <dgm:cxn modelId="{609D0FB3-A127-4C2D-AADE-59E8E2AAC489}" type="presParOf" srcId="{5E237F23-B1C8-42EF-8859-E3F1602C42E0}" destId="{0CA28FA5-AE07-4597-8D52-D7EFBD40F309}" srcOrd="1" destOrd="0" presId="urn:microsoft.com/office/officeart/2005/8/layout/venn2"/>
    <dgm:cxn modelId="{8662DDF4-1CC4-4664-B174-081DD5416175}" type="presParOf" srcId="{79AC3C4A-5661-43C5-9AA9-EFBD1FE8F97E}" destId="{69BA4E44-7E08-452C-9347-87BDF83145DB}" srcOrd="2" destOrd="0" presId="urn:microsoft.com/office/officeart/2005/8/layout/venn2"/>
    <dgm:cxn modelId="{57E0D27C-7996-4CA0-87AC-5247E4D49399}" type="presParOf" srcId="{69BA4E44-7E08-452C-9347-87BDF83145DB}" destId="{D35E5BEC-5515-44F4-AEBF-63BE430B9848}" srcOrd="0" destOrd="0" presId="urn:microsoft.com/office/officeart/2005/8/layout/venn2"/>
    <dgm:cxn modelId="{2F1F1BE7-9AAE-4EA8-9D02-4C6F7C782CA4}" type="presParOf" srcId="{69BA4E44-7E08-452C-9347-87BDF83145DB}" destId="{E498A579-7E03-4635-8BF3-38CBDD8207D2}" srcOrd="1" destOrd="0" presId="urn:microsoft.com/office/officeart/2005/8/layout/venn2"/>
    <dgm:cxn modelId="{07D3F6C9-DFF6-4B86-9D27-3F67F9776924}" type="presParOf" srcId="{79AC3C4A-5661-43C5-9AA9-EFBD1FE8F97E}" destId="{5C95286C-2936-4188-889B-D1B8B6B5DC43}" srcOrd="3" destOrd="0" presId="urn:microsoft.com/office/officeart/2005/8/layout/venn2"/>
    <dgm:cxn modelId="{916F8D58-20EE-41BE-9242-1185A536FBD6}" type="presParOf" srcId="{5C95286C-2936-4188-889B-D1B8B6B5DC43}" destId="{C9870DA7-5AA7-4093-A918-56155C427FB5}" srcOrd="0" destOrd="0" presId="urn:microsoft.com/office/officeart/2005/8/layout/venn2"/>
    <dgm:cxn modelId="{71E6FBB0-D76F-4980-820C-136B12498183}" type="presParOf" srcId="{5C95286C-2936-4188-889B-D1B8B6B5DC43}" destId="{12FA772C-E492-4B53-9224-69FCB6195354}" srcOrd="1" destOrd="0" presId="urn:microsoft.com/office/officeart/2005/8/layout/venn2"/>
    <dgm:cxn modelId="{E55FE7C1-865E-40D2-97F8-C1672075D6F7}" type="presParOf" srcId="{79AC3C4A-5661-43C5-9AA9-EFBD1FE8F97E}" destId="{C4E024C3-F18B-44FF-A5B0-2B81D4A9D75C}" srcOrd="4" destOrd="0" presId="urn:microsoft.com/office/officeart/2005/8/layout/venn2"/>
    <dgm:cxn modelId="{2E5E0E10-7201-45F6-85EB-3B55F55E329F}" type="presParOf" srcId="{C4E024C3-F18B-44FF-A5B0-2B81D4A9D75C}" destId="{8CC1B09E-D61E-4355-BB90-5E922BFD5655}" srcOrd="0" destOrd="0" presId="urn:microsoft.com/office/officeart/2005/8/layout/venn2"/>
    <dgm:cxn modelId="{AE5B6086-70C6-40AB-94B0-FF336461999D}" type="presParOf" srcId="{C4E024C3-F18B-44FF-A5B0-2B81D4A9D75C}" destId="{1E349EFF-A199-4A95-BB79-757B38403321}" srcOrd="1" destOrd="0" presId="urn:microsoft.com/office/officeart/2005/8/layout/venn2"/>
    <dgm:cxn modelId="{6B4EFA01-CA11-43AD-AAA6-BD36E7088FFA}" type="presParOf" srcId="{79AC3C4A-5661-43C5-9AA9-EFBD1FE8F97E}" destId="{12F798F9-6D5B-4B6A-80EA-AD492FAAAA99}" srcOrd="5" destOrd="0" presId="urn:microsoft.com/office/officeart/2005/8/layout/venn2"/>
    <dgm:cxn modelId="{B5DF2712-F047-41C3-BA02-97CBA9A46790}" type="presParOf" srcId="{12F798F9-6D5B-4B6A-80EA-AD492FAAAA99}" destId="{BBA40E11-B0FF-43C0-9677-20B82A20CA44}" srcOrd="0" destOrd="0" presId="urn:microsoft.com/office/officeart/2005/8/layout/venn2"/>
    <dgm:cxn modelId="{BA07D088-156D-42EE-821E-0F1BF4049707}" type="presParOf" srcId="{12F798F9-6D5B-4B6A-80EA-AD492FAAAA99}" destId="{4D7B5B23-42B4-4319-B4C7-1233B4DC4FC3}"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DB5AF32-9929-4491-B8DB-990249F206C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sr-Latn-CS"/>
        </a:p>
      </dgm:t>
    </dgm:pt>
    <dgm:pt modelId="{C228368D-15A7-4F5D-A573-A0C01022BA4C}">
      <dgm:prSet phldrT="[Text]" custT="1"/>
      <dgm:spPr/>
      <dgm:t>
        <a:bodyPr/>
        <a:lstStyle/>
        <a:p>
          <a:r>
            <a:rPr lang="sr-Cyrl-CS" sz="3200" dirty="0" smtClean="0"/>
            <a:t>3. Вредновање</a:t>
          </a:r>
          <a:endParaRPr lang="sr-Latn-CS" sz="3200" dirty="0"/>
        </a:p>
      </dgm:t>
    </dgm:pt>
    <dgm:pt modelId="{C214EC4D-E916-4D6E-9582-3D6CED6EA14A}" type="parTrans" cxnId="{72F7BEF1-6DE0-408B-973B-F492AF27FD43}">
      <dgm:prSet/>
      <dgm:spPr/>
      <dgm:t>
        <a:bodyPr/>
        <a:lstStyle/>
        <a:p>
          <a:endParaRPr lang="sr-Latn-CS"/>
        </a:p>
      </dgm:t>
    </dgm:pt>
    <dgm:pt modelId="{1DBDABD0-BC35-4FF8-92E2-FCC9019C042F}" type="sibTrans" cxnId="{72F7BEF1-6DE0-408B-973B-F492AF27FD43}">
      <dgm:prSet/>
      <dgm:spPr/>
      <dgm:t>
        <a:bodyPr/>
        <a:lstStyle/>
        <a:p>
          <a:endParaRPr lang="sr-Latn-CS"/>
        </a:p>
      </dgm:t>
    </dgm:pt>
    <dgm:pt modelId="{717BFA03-D1AC-4E01-9E2D-F67D72C77515}">
      <dgm:prSet phldrT="[Text]"/>
      <dgm:spPr/>
      <dgm:t>
        <a:bodyPr/>
        <a:lstStyle/>
        <a:p>
          <a:r>
            <a:rPr lang="sr-Cyrl-CS" dirty="0" smtClean="0"/>
            <a:t>Креће се од простог прихватања неке вредности до посвећености, као када нпр. појединац исказује веру у демократске процесе, уважава улогу науке у свакодневном животу, показује бригу за добробит других, показује разумевање личних и културолошких разлика, итд.</a:t>
          </a:r>
          <a:endParaRPr lang="sr-Latn-CS" dirty="0"/>
        </a:p>
      </dgm:t>
    </dgm:pt>
    <dgm:pt modelId="{13A69E4E-88BD-4DF2-9926-C406B3D1DDAD}" type="parTrans" cxnId="{7F75D7E6-E9E4-4120-80E0-B73D60C7EB11}">
      <dgm:prSet/>
      <dgm:spPr/>
      <dgm:t>
        <a:bodyPr/>
        <a:lstStyle/>
        <a:p>
          <a:endParaRPr lang="sr-Latn-CS"/>
        </a:p>
      </dgm:t>
    </dgm:pt>
    <dgm:pt modelId="{DD5DC20A-8FC4-4C5E-9099-669D3E5F16C7}" type="sibTrans" cxnId="{7F75D7E6-E9E4-4120-80E0-B73D60C7EB11}">
      <dgm:prSet/>
      <dgm:spPr/>
      <dgm:t>
        <a:bodyPr/>
        <a:lstStyle/>
        <a:p>
          <a:endParaRPr lang="sr-Latn-CS"/>
        </a:p>
      </dgm:t>
    </dgm:pt>
    <dgm:pt modelId="{7EB78505-15DE-4C30-89B5-52B99A9531C3}">
      <dgm:prSet phldrT="[Text]" custT="1"/>
      <dgm:spPr/>
      <dgm:t>
        <a:bodyPr/>
        <a:lstStyle/>
        <a:p>
          <a:r>
            <a:rPr lang="sr-Cyrl-CS" sz="3200" dirty="0" smtClean="0"/>
            <a:t>4. Организација</a:t>
          </a:r>
          <a:endParaRPr lang="sr-Latn-CS" sz="3200" dirty="0"/>
        </a:p>
      </dgm:t>
    </dgm:pt>
    <dgm:pt modelId="{67BD3234-0A52-4462-91E8-53D91121A5A4}" type="parTrans" cxnId="{E6C4BDD2-4117-4BA2-8A64-5612857A86FB}">
      <dgm:prSet/>
      <dgm:spPr/>
      <dgm:t>
        <a:bodyPr/>
        <a:lstStyle/>
        <a:p>
          <a:endParaRPr lang="sr-Latn-CS"/>
        </a:p>
      </dgm:t>
    </dgm:pt>
    <dgm:pt modelId="{A5D4CBF3-4F36-423C-A758-378A022E9EFA}" type="sibTrans" cxnId="{E6C4BDD2-4117-4BA2-8A64-5612857A86FB}">
      <dgm:prSet/>
      <dgm:spPr/>
      <dgm:t>
        <a:bodyPr/>
        <a:lstStyle/>
        <a:p>
          <a:endParaRPr lang="sr-Latn-CS"/>
        </a:p>
      </dgm:t>
    </dgm:pt>
    <dgm:pt modelId="{1E78F67A-E0FB-46A3-9930-AA0AAB7AD9C2}">
      <dgm:prSet phldrT="[Text]"/>
      <dgm:spPr/>
      <dgm:t>
        <a:bodyPr/>
        <a:lstStyle/>
        <a:p>
          <a:r>
            <a:rPr lang="sr-Cyrl-CS" dirty="0" smtClean="0"/>
            <a:t>Односи се на процес кроз који особа пролази када повезује различите вредности, разрешава конфликте међу њима и почиње да их усваја, нпр. прихвата одговорност за своје сопствено понашање, прихвата стандарде професионалне етике, прилагођава понашање систему вредности и сл.</a:t>
          </a:r>
          <a:endParaRPr lang="sr-Latn-CS" dirty="0"/>
        </a:p>
      </dgm:t>
    </dgm:pt>
    <dgm:pt modelId="{D34309BC-A7BB-40DE-B2E6-7B1E0B08FE09}" type="parTrans" cxnId="{AA5474A1-6EC1-4658-8977-B833B357B0FD}">
      <dgm:prSet/>
      <dgm:spPr/>
      <dgm:t>
        <a:bodyPr/>
        <a:lstStyle/>
        <a:p>
          <a:endParaRPr lang="sr-Latn-CS"/>
        </a:p>
      </dgm:t>
    </dgm:pt>
    <dgm:pt modelId="{A789AB8A-16B3-4AAF-B82A-E350BDF3C3C6}" type="sibTrans" cxnId="{AA5474A1-6EC1-4658-8977-B833B357B0FD}">
      <dgm:prSet/>
      <dgm:spPr/>
      <dgm:t>
        <a:bodyPr/>
        <a:lstStyle/>
        <a:p>
          <a:endParaRPr lang="sr-Latn-CS"/>
        </a:p>
      </dgm:t>
    </dgm:pt>
    <dgm:pt modelId="{993FC649-13B0-430E-9754-99958DF4CC46}">
      <dgm:prSet phldrT="[Text]" custT="1"/>
      <dgm:spPr/>
      <dgm:t>
        <a:bodyPr/>
        <a:lstStyle/>
        <a:p>
          <a:r>
            <a:rPr lang="sr-Cyrl-CS" sz="3200" dirty="0" smtClean="0"/>
            <a:t>5. Усвајање </a:t>
          </a:r>
          <a:endParaRPr lang="sr-Latn-CS" sz="3200" dirty="0"/>
        </a:p>
      </dgm:t>
    </dgm:pt>
    <dgm:pt modelId="{47C575B4-DFF8-4102-9B73-EEA00F150CAB}" type="parTrans" cxnId="{C500B434-A4ED-41A9-A0EB-DE8EB05D2798}">
      <dgm:prSet/>
      <dgm:spPr/>
      <dgm:t>
        <a:bodyPr/>
        <a:lstStyle/>
        <a:p>
          <a:endParaRPr lang="sr-Latn-CS"/>
        </a:p>
      </dgm:t>
    </dgm:pt>
    <dgm:pt modelId="{58316F40-002B-451F-A5E1-CA4BE317A489}" type="sibTrans" cxnId="{C500B434-A4ED-41A9-A0EB-DE8EB05D2798}">
      <dgm:prSet/>
      <dgm:spPr/>
      <dgm:t>
        <a:bodyPr/>
        <a:lstStyle/>
        <a:p>
          <a:endParaRPr lang="sr-Latn-CS"/>
        </a:p>
      </dgm:t>
    </dgm:pt>
    <dgm:pt modelId="{1E71FD0E-A667-48B4-8B07-33D63C7AAA8D}">
      <dgm:prSet phldrT="[Text]"/>
      <dgm:spPr/>
      <dgm:t>
        <a:bodyPr/>
        <a:lstStyle/>
        <a:p>
          <a:r>
            <a:rPr lang="sr-Cyrl-CS" dirty="0" smtClean="0"/>
            <a:t>На овом нивоу појединац има развијен систем вредности у смислу сопствених уверења, идеја и ставова који усмеравају његово понашање на конзистентан и предвидљив начин, нпр. испољава самопоуздање у самосталном раду, показује добру личну, социјалну и емоционалну прилагођеност и сл.</a:t>
          </a:r>
          <a:endParaRPr lang="sr-Latn-CS" dirty="0"/>
        </a:p>
      </dgm:t>
    </dgm:pt>
    <dgm:pt modelId="{CEDED6EA-E8BA-43A7-B54F-286073BF2763}" type="parTrans" cxnId="{B1269BFA-D0DB-4B85-89C0-048751B86F1E}">
      <dgm:prSet/>
      <dgm:spPr/>
      <dgm:t>
        <a:bodyPr/>
        <a:lstStyle/>
        <a:p>
          <a:endParaRPr lang="sr-Latn-CS"/>
        </a:p>
      </dgm:t>
    </dgm:pt>
    <dgm:pt modelId="{EA206495-E91D-472C-904D-C80C9DC30868}" type="sibTrans" cxnId="{B1269BFA-D0DB-4B85-89C0-048751B86F1E}">
      <dgm:prSet/>
      <dgm:spPr/>
      <dgm:t>
        <a:bodyPr/>
        <a:lstStyle/>
        <a:p>
          <a:endParaRPr lang="sr-Latn-CS"/>
        </a:p>
      </dgm:t>
    </dgm:pt>
    <dgm:pt modelId="{8A1BEB8E-6861-4FAB-8247-83C15EDCA23E}" type="pres">
      <dgm:prSet presAssocID="{CDB5AF32-9929-4491-B8DB-990249F206CE}" presName="Name0" presStyleCnt="0">
        <dgm:presLayoutVars>
          <dgm:dir/>
          <dgm:animLvl val="lvl"/>
          <dgm:resizeHandles val="exact"/>
        </dgm:presLayoutVars>
      </dgm:prSet>
      <dgm:spPr/>
      <dgm:t>
        <a:bodyPr/>
        <a:lstStyle/>
        <a:p>
          <a:endParaRPr lang="sr-Latn-CS"/>
        </a:p>
      </dgm:t>
    </dgm:pt>
    <dgm:pt modelId="{232D3894-1EAD-4339-8590-FC408FA4FC4D}" type="pres">
      <dgm:prSet presAssocID="{C228368D-15A7-4F5D-A573-A0C01022BA4C}" presName="linNode" presStyleCnt="0"/>
      <dgm:spPr/>
    </dgm:pt>
    <dgm:pt modelId="{9B3317A3-2B21-4424-B798-3A5CA7A6D708}" type="pres">
      <dgm:prSet presAssocID="{C228368D-15A7-4F5D-A573-A0C01022BA4C}" presName="parentText" presStyleLbl="node1" presStyleIdx="0" presStyleCnt="3">
        <dgm:presLayoutVars>
          <dgm:chMax val="1"/>
          <dgm:bulletEnabled val="1"/>
        </dgm:presLayoutVars>
      </dgm:prSet>
      <dgm:spPr/>
      <dgm:t>
        <a:bodyPr/>
        <a:lstStyle/>
        <a:p>
          <a:endParaRPr lang="sr-Latn-CS"/>
        </a:p>
      </dgm:t>
    </dgm:pt>
    <dgm:pt modelId="{01F9938E-13A7-4DDC-8E97-3A214F937F4D}" type="pres">
      <dgm:prSet presAssocID="{C228368D-15A7-4F5D-A573-A0C01022BA4C}" presName="descendantText" presStyleLbl="alignAccFollowNode1" presStyleIdx="0" presStyleCnt="3">
        <dgm:presLayoutVars>
          <dgm:bulletEnabled val="1"/>
        </dgm:presLayoutVars>
      </dgm:prSet>
      <dgm:spPr/>
      <dgm:t>
        <a:bodyPr/>
        <a:lstStyle/>
        <a:p>
          <a:endParaRPr lang="sr-Latn-CS"/>
        </a:p>
      </dgm:t>
    </dgm:pt>
    <dgm:pt modelId="{AC3A3D04-2C32-4CBA-BCC7-AAB2510EB816}" type="pres">
      <dgm:prSet presAssocID="{1DBDABD0-BC35-4FF8-92E2-FCC9019C042F}" presName="sp" presStyleCnt="0"/>
      <dgm:spPr/>
    </dgm:pt>
    <dgm:pt modelId="{DAB7F31B-D3E3-4AE3-B679-8E572FEE9040}" type="pres">
      <dgm:prSet presAssocID="{7EB78505-15DE-4C30-89B5-52B99A9531C3}" presName="linNode" presStyleCnt="0"/>
      <dgm:spPr/>
    </dgm:pt>
    <dgm:pt modelId="{E61F49F3-D4B9-4A13-9276-7A33A67840E9}" type="pres">
      <dgm:prSet presAssocID="{7EB78505-15DE-4C30-89B5-52B99A9531C3}" presName="parentText" presStyleLbl="node1" presStyleIdx="1" presStyleCnt="3">
        <dgm:presLayoutVars>
          <dgm:chMax val="1"/>
          <dgm:bulletEnabled val="1"/>
        </dgm:presLayoutVars>
      </dgm:prSet>
      <dgm:spPr/>
      <dgm:t>
        <a:bodyPr/>
        <a:lstStyle/>
        <a:p>
          <a:endParaRPr lang="sr-Latn-CS"/>
        </a:p>
      </dgm:t>
    </dgm:pt>
    <dgm:pt modelId="{05C28EB1-EEC7-4ACC-9178-09890FB855D1}" type="pres">
      <dgm:prSet presAssocID="{7EB78505-15DE-4C30-89B5-52B99A9531C3}" presName="descendantText" presStyleLbl="alignAccFollowNode1" presStyleIdx="1" presStyleCnt="3">
        <dgm:presLayoutVars>
          <dgm:bulletEnabled val="1"/>
        </dgm:presLayoutVars>
      </dgm:prSet>
      <dgm:spPr/>
      <dgm:t>
        <a:bodyPr/>
        <a:lstStyle/>
        <a:p>
          <a:endParaRPr lang="sr-Latn-CS"/>
        </a:p>
      </dgm:t>
    </dgm:pt>
    <dgm:pt modelId="{85441107-C2AC-4714-A601-5E638259189F}" type="pres">
      <dgm:prSet presAssocID="{A5D4CBF3-4F36-423C-A758-378A022E9EFA}" presName="sp" presStyleCnt="0"/>
      <dgm:spPr/>
    </dgm:pt>
    <dgm:pt modelId="{FF3CCE28-3A00-441D-9021-74C57183212B}" type="pres">
      <dgm:prSet presAssocID="{993FC649-13B0-430E-9754-99958DF4CC46}" presName="linNode" presStyleCnt="0"/>
      <dgm:spPr/>
    </dgm:pt>
    <dgm:pt modelId="{1A2426C5-3E14-4FD6-BB0A-DE6F56E4FCA3}" type="pres">
      <dgm:prSet presAssocID="{993FC649-13B0-430E-9754-99958DF4CC46}" presName="parentText" presStyleLbl="node1" presStyleIdx="2" presStyleCnt="3">
        <dgm:presLayoutVars>
          <dgm:chMax val="1"/>
          <dgm:bulletEnabled val="1"/>
        </dgm:presLayoutVars>
      </dgm:prSet>
      <dgm:spPr/>
      <dgm:t>
        <a:bodyPr/>
        <a:lstStyle/>
        <a:p>
          <a:endParaRPr lang="sr-Latn-CS"/>
        </a:p>
      </dgm:t>
    </dgm:pt>
    <dgm:pt modelId="{C847C963-CCF1-431B-B9D5-FCCCB8B7D89C}" type="pres">
      <dgm:prSet presAssocID="{993FC649-13B0-430E-9754-99958DF4CC46}" presName="descendantText" presStyleLbl="alignAccFollowNode1" presStyleIdx="2" presStyleCnt="3">
        <dgm:presLayoutVars>
          <dgm:bulletEnabled val="1"/>
        </dgm:presLayoutVars>
      </dgm:prSet>
      <dgm:spPr/>
      <dgm:t>
        <a:bodyPr/>
        <a:lstStyle/>
        <a:p>
          <a:endParaRPr lang="sr-Latn-CS"/>
        </a:p>
      </dgm:t>
    </dgm:pt>
  </dgm:ptLst>
  <dgm:cxnLst>
    <dgm:cxn modelId="{942CE5DB-50F8-4618-ABF3-EBCC2ACB73D4}" type="presOf" srcId="{C228368D-15A7-4F5D-A573-A0C01022BA4C}" destId="{9B3317A3-2B21-4424-B798-3A5CA7A6D708}" srcOrd="0" destOrd="0" presId="urn:microsoft.com/office/officeart/2005/8/layout/vList5"/>
    <dgm:cxn modelId="{90042B99-54F2-4407-A11F-9E002DD53CCC}" type="presOf" srcId="{1E71FD0E-A667-48B4-8B07-33D63C7AAA8D}" destId="{C847C963-CCF1-431B-B9D5-FCCCB8B7D89C}" srcOrd="0" destOrd="0" presId="urn:microsoft.com/office/officeart/2005/8/layout/vList5"/>
    <dgm:cxn modelId="{C500B434-A4ED-41A9-A0EB-DE8EB05D2798}" srcId="{CDB5AF32-9929-4491-B8DB-990249F206CE}" destId="{993FC649-13B0-430E-9754-99958DF4CC46}" srcOrd="2" destOrd="0" parTransId="{47C575B4-DFF8-4102-9B73-EEA00F150CAB}" sibTransId="{58316F40-002B-451F-A5E1-CA4BE317A489}"/>
    <dgm:cxn modelId="{B1269BFA-D0DB-4B85-89C0-048751B86F1E}" srcId="{993FC649-13B0-430E-9754-99958DF4CC46}" destId="{1E71FD0E-A667-48B4-8B07-33D63C7AAA8D}" srcOrd="0" destOrd="0" parTransId="{CEDED6EA-E8BA-43A7-B54F-286073BF2763}" sibTransId="{EA206495-E91D-472C-904D-C80C9DC30868}"/>
    <dgm:cxn modelId="{A2F872A2-4266-48C7-8371-5B2A77FF073B}" type="presOf" srcId="{993FC649-13B0-430E-9754-99958DF4CC46}" destId="{1A2426C5-3E14-4FD6-BB0A-DE6F56E4FCA3}" srcOrd="0" destOrd="0" presId="urn:microsoft.com/office/officeart/2005/8/layout/vList5"/>
    <dgm:cxn modelId="{B5FA4A90-D27E-4892-A0C0-8F6026C7E893}" type="presOf" srcId="{CDB5AF32-9929-4491-B8DB-990249F206CE}" destId="{8A1BEB8E-6861-4FAB-8247-83C15EDCA23E}" srcOrd="0" destOrd="0" presId="urn:microsoft.com/office/officeart/2005/8/layout/vList5"/>
    <dgm:cxn modelId="{72F7BEF1-6DE0-408B-973B-F492AF27FD43}" srcId="{CDB5AF32-9929-4491-B8DB-990249F206CE}" destId="{C228368D-15A7-4F5D-A573-A0C01022BA4C}" srcOrd="0" destOrd="0" parTransId="{C214EC4D-E916-4D6E-9582-3D6CED6EA14A}" sibTransId="{1DBDABD0-BC35-4FF8-92E2-FCC9019C042F}"/>
    <dgm:cxn modelId="{E6C4BDD2-4117-4BA2-8A64-5612857A86FB}" srcId="{CDB5AF32-9929-4491-B8DB-990249F206CE}" destId="{7EB78505-15DE-4C30-89B5-52B99A9531C3}" srcOrd="1" destOrd="0" parTransId="{67BD3234-0A52-4462-91E8-53D91121A5A4}" sibTransId="{A5D4CBF3-4F36-423C-A758-378A022E9EFA}"/>
    <dgm:cxn modelId="{AA5474A1-6EC1-4658-8977-B833B357B0FD}" srcId="{7EB78505-15DE-4C30-89B5-52B99A9531C3}" destId="{1E78F67A-E0FB-46A3-9930-AA0AAB7AD9C2}" srcOrd="0" destOrd="0" parTransId="{D34309BC-A7BB-40DE-B2E6-7B1E0B08FE09}" sibTransId="{A789AB8A-16B3-4AAF-B82A-E350BDF3C3C6}"/>
    <dgm:cxn modelId="{7F75D7E6-E9E4-4120-80E0-B73D60C7EB11}" srcId="{C228368D-15A7-4F5D-A573-A0C01022BA4C}" destId="{717BFA03-D1AC-4E01-9E2D-F67D72C77515}" srcOrd="0" destOrd="0" parTransId="{13A69E4E-88BD-4DF2-9926-C406B3D1DDAD}" sibTransId="{DD5DC20A-8FC4-4C5E-9099-669D3E5F16C7}"/>
    <dgm:cxn modelId="{0AD1AA5C-7DE0-4118-9F30-9C2EB0969AD0}" type="presOf" srcId="{717BFA03-D1AC-4E01-9E2D-F67D72C77515}" destId="{01F9938E-13A7-4DDC-8E97-3A214F937F4D}" srcOrd="0" destOrd="0" presId="urn:microsoft.com/office/officeart/2005/8/layout/vList5"/>
    <dgm:cxn modelId="{E5CD1034-DCCF-4435-BE7A-E760B06AC05B}" type="presOf" srcId="{1E78F67A-E0FB-46A3-9930-AA0AAB7AD9C2}" destId="{05C28EB1-EEC7-4ACC-9178-09890FB855D1}" srcOrd="0" destOrd="0" presId="urn:microsoft.com/office/officeart/2005/8/layout/vList5"/>
    <dgm:cxn modelId="{4EB6C7F8-BC0A-4C63-8FAF-C5EC7C3B4E50}" type="presOf" srcId="{7EB78505-15DE-4C30-89B5-52B99A9531C3}" destId="{E61F49F3-D4B9-4A13-9276-7A33A67840E9}" srcOrd="0" destOrd="0" presId="urn:microsoft.com/office/officeart/2005/8/layout/vList5"/>
    <dgm:cxn modelId="{6DD28D5B-95DC-4679-961F-73CDE0E14321}" type="presParOf" srcId="{8A1BEB8E-6861-4FAB-8247-83C15EDCA23E}" destId="{232D3894-1EAD-4339-8590-FC408FA4FC4D}" srcOrd="0" destOrd="0" presId="urn:microsoft.com/office/officeart/2005/8/layout/vList5"/>
    <dgm:cxn modelId="{F912B0EA-4B62-4DF5-AB04-E63F830D3BBF}" type="presParOf" srcId="{232D3894-1EAD-4339-8590-FC408FA4FC4D}" destId="{9B3317A3-2B21-4424-B798-3A5CA7A6D708}" srcOrd="0" destOrd="0" presId="urn:microsoft.com/office/officeart/2005/8/layout/vList5"/>
    <dgm:cxn modelId="{E653A8E2-B74E-4562-B478-20F7719E1E89}" type="presParOf" srcId="{232D3894-1EAD-4339-8590-FC408FA4FC4D}" destId="{01F9938E-13A7-4DDC-8E97-3A214F937F4D}" srcOrd="1" destOrd="0" presId="urn:microsoft.com/office/officeart/2005/8/layout/vList5"/>
    <dgm:cxn modelId="{199E7BF9-527F-4DBD-8DCD-3F0684E3551D}" type="presParOf" srcId="{8A1BEB8E-6861-4FAB-8247-83C15EDCA23E}" destId="{AC3A3D04-2C32-4CBA-BCC7-AAB2510EB816}" srcOrd="1" destOrd="0" presId="urn:microsoft.com/office/officeart/2005/8/layout/vList5"/>
    <dgm:cxn modelId="{E6F48311-F4C0-439C-A3F1-CD30DEEDEA37}" type="presParOf" srcId="{8A1BEB8E-6861-4FAB-8247-83C15EDCA23E}" destId="{DAB7F31B-D3E3-4AE3-B679-8E572FEE9040}" srcOrd="2" destOrd="0" presId="urn:microsoft.com/office/officeart/2005/8/layout/vList5"/>
    <dgm:cxn modelId="{E6276683-C966-4466-8DB7-3DA3F3936888}" type="presParOf" srcId="{DAB7F31B-D3E3-4AE3-B679-8E572FEE9040}" destId="{E61F49F3-D4B9-4A13-9276-7A33A67840E9}" srcOrd="0" destOrd="0" presId="urn:microsoft.com/office/officeart/2005/8/layout/vList5"/>
    <dgm:cxn modelId="{F0DE97F8-B605-48D6-9963-3A640DF49F69}" type="presParOf" srcId="{DAB7F31B-D3E3-4AE3-B679-8E572FEE9040}" destId="{05C28EB1-EEC7-4ACC-9178-09890FB855D1}" srcOrd="1" destOrd="0" presId="urn:microsoft.com/office/officeart/2005/8/layout/vList5"/>
    <dgm:cxn modelId="{008D3E34-D542-43A0-A746-D6E77BD4402A}" type="presParOf" srcId="{8A1BEB8E-6861-4FAB-8247-83C15EDCA23E}" destId="{85441107-C2AC-4714-A601-5E638259189F}" srcOrd="3" destOrd="0" presId="urn:microsoft.com/office/officeart/2005/8/layout/vList5"/>
    <dgm:cxn modelId="{0977F5BD-890E-45C9-91D9-27EEB62C82CC}" type="presParOf" srcId="{8A1BEB8E-6861-4FAB-8247-83C15EDCA23E}" destId="{FF3CCE28-3A00-441D-9021-74C57183212B}" srcOrd="4" destOrd="0" presId="urn:microsoft.com/office/officeart/2005/8/layout/vList5"/>
    <dgm:cxn modelId="{9840B7C1-68E4-4C4A-A24D-B6DDBD45AC64}" type="presParOf" srcId="{FF3CCE28-3A00-441D-9021-74C57183212B}" destId="{1A2426C5-3E14-4FD6-BB0A-DE6F56E4FCA3}" srcOrd="0" destOrd="0" presId="urn:microsoft.com/office/officeart/2005/8/layout/vList5"/>
    <dgm:cxn modelId="{E4C6465E-9359-48F9-8B54-47EAA303E781}" type="presParOf" srcId="{FF3CCE28-3A00-441D-9021-74C57183212B}" destId="{C847C963-CCF1-431B-B9D5-FCCCB8B7D89C}"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6D2CD75-6C16-421F-8FF4-E8B75ADF2666}"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sr-Latn-CS"/>
        </a:p>
      </dgm:t>
    </dgm:pt>
    <dgm:pt modelId="{3DCC9FA5-B83E-4A3B-A4FE-5D17771FE7AC}">
      <dgm:prSet phldrT="[Text]"/>
      <dgm:spPr/>
      <dgm:t>
        <a:bodyPr/>
        <a:lstStyle/>
        <a:p>
          <a:r>
            <a:rPr lang="sr-Cyrl-CS" dirty="0" smtClean="0"/>
            <a:t>Активни глаголи који се користе у писању исхода за афективно подручје</a:t>
          </a:r>
          <a:endParaRPr lang="sr-Latn-CS" dirty="0"/>
        </a:p>
      </dgm:t>
    </dgm:pt>
    <dgm:pt modelId="{E12C2343-4C37-4B10-859A-EB47D72C23A4}" type="parTrans" cxnId="{5B8D199A-B9A3-46B5-A5B7-572DF2E7E643}">
      <dgm:prSet/>
      <dgm:spPr/>
      <dgm:t>
        <a:bodyPr/>
        <a:lstStyle/>
        <a:p>
          <a:endParaRPr lang="sr-Latn-CS"/>
        </a:p>
      </dgm:t>
    </dgm:pt>
    <dgm:pt modelId="{B4E13416-94E7-4B09-832B-CD04BB860398}" type="sibTrans" cxnId="{5B8D199A-B9A3-46B5-A5B7-572DF2E7E643}">
      <dgm:prSet/>
      <dgm:spPr/>
      <dgm:t>
        <a:bodyPr/>
        <a:lstStyle/>
        <a:p>
          <a:endParaRPr lang="sr-Latn-CS"/>
        </a:p>
      </dgm:t>
    </dgm:pt>
    <dgm:pt modelId="{E36DF091-B990-46DC-BB60-5DACE7F9447E}">
      <dgm:prSet phldrT="[Text]"/>
      <dgm:spPr/>
      <dgm:t>
        <a:bodyPr/>
        <a:lstStyle/>
        <a:p>
          <a:r>
            <a:rPr lang="sr-Cyrl-CS" dirty="0" smtClean="0"/>
            <a:t>Деловати, придржавати се, ценити, питати, прихватити, одговорити, помоћи, покушати, комбиновати, прилагодити, сарађивати, дискутовати, усвојити, иницирати, оправдати, учествовати, похвалити, подржати...</a:t>
          </a:r>
          <a:endParaRPr lang="sr-Latn-CS" dirty="0"/>
        </a:p>
      </dgm:t>
    </dgm:pt>
    <dgm:pt modelId="{85CE878A-EBEC-4CBE-9996-F42A98DD1DC8}" type="parTrans" cxnId="{2009EC5E-3AFE-4164-A17F-D1B6E114D309}">
      <dgm:prSet/>
      <dgm:spPr/>
      <dgm:t>
        <a:bodyPr/>
        <a:lstStyle/>
        <a:p>
          <a:endParaRPr lang="sr-Latn-CS"/>
        </a:p>
      </dgm:t>
    </dgm:pt>
    <dgm:pt modelId="{F1D6CB9B-94AF-400F-B97F-F2FA5D386C87}" type="sibTrans" cxnId="{2009EC5E-3AFE-4164-A17F-D1B6E114D309}">
      <dgm:prSet/>
      <dgm:spPr/>
      <dgm:t>
        <a:bodyPr/>
        <a:lstStyle/>
        <a:p>
          <a:endParaRPr lang="sr-Latn-CS"/>
        </a:p>
      </dgm:t>
    </dgm:pt>
    <dgm:pt modelId="{7BBCEE9C-5E37-4994-BFEE-EC850D486F47}">
      <dgm:prSet phldrT="[Text]"/>
      <dgm:spPr/>
      <dgm:t>
        <a:bodyPr/>
        <a:lstStyle/>
        <a:p>
          <a:r>
            <a:rPr lang="sr-Cyrl-CS" dirty="0" smtClean="0"/>
            <a:t>Примери исхода учења у афективном подручју</a:t>
          </a:r>
          <a:endParaRPr lang="sr-Latn-CS" dirty="0"/>
        </a:p>
      </dgm:t>
    </dgm:pt>
    <dgm:pt modelId="{1E213D74-2F0C-4046-BF81-186917D50729}" type="parTrans" cxnId="{63309B17-B44E-460D-A85B-60BB0A4F2002}">
      <dgm:prSet/>
      <dgm:spPr/>
      <dgm:t>
        <a:bodyPr/>
        <a:lstStyle/>
        <a:p>
          <a:endParaRPr lang="sr-Latn-CS"/>
        </a:p>
      </dgm:t>
    </dgm:pt>
    <dgm:pt modelId="{A4A93E60-9036-4CC6-A275-1502C5073A4A}" type="sibTrans" cxnId="{63309B17-B44E-460D-A85B-60BB0A4F2002}">
      <dgm:prSet/>
      <dgm:spPr/>
      <dgm:t>
        <a:bodyPr/>
        <a:lstStyle/>
        <a:p>
          <a:endParaRPr lang="sr-Latn-CS"/>
        </a:p>
      </dgm:t>
    </dgm:pt>
    <dgm:pt modelId="{A0201F7D-9849-4F6D-9736-D383BFAB7CC6}">
      <dgm:prSet phldrT="[Text]"/>
      <dgm:spPr/>
      <dgm:t>
        <a:bodyPr/>
        <a:lstStyle/>
        <a:p>
          <a:r>
            <a:rPr lang="sr-Cyrl-CS" dirty="0" smtClean="0"/>
            <a:t>Цени спремност за самостални рад;</a:t>
          </a:r>
          <a:endParaRPr lang="sr-Latn-CS" dirty="0"/>
        </a:p>
      </dgm:t>
    </dgm:pt>
    <dgm:pt modelId="{49569797-EF9C-4B7C-857D-F86D2BD7026D}" type="parTrans" cxnId="{FD6213D4-87BF-473B-AF85-8F8D031991E4}">
      <dgm:prSet/>
      <dgm:spPr/>
      <dgm:t>
        <a:bodyPr/>
        <a:lstStyle/>
        <a:p>
          <a:endParaRPr lang="sr-Latn-CS"/>
        </a:p>
      </dgm:t>
    </dgm:pt>
    <dgm:pt modelId="{B135BDF0-5D53-4203-BAC2-5A3ADB83CB79}" type="sibTrans" cxnId="{FD6213D4-87BF-473B-AF85-8F8D031991E4}">
      <dgm:prSet/>
      <dgm:spPr/>
      <dgm:t>
        <a:bodyPr/>
        <a:lstStyle/>
        <a:p>
          <a:endParaRPr lang="sr-Latn-CS"/>
        </a:p>
      </dgm:t>
    </dgm:pt>
    <dgm:pt modelId="{C31E4E46-14C2-446A-9F75-11EF793A547A}">
      <dgm:prSet phldrT="[Text]"/>
      <dgm:spPr/>
      <dgm:t>
        <a:bodyPr/>
        <a:lstStyle/>
        <a:p>
          <a:r>
            <a:rPr lang="sr-Cyrl-CS" dirty="0" smtClean="0"/>
            <a:t>Има добар однос са свим ученицима у групи, без обзира на њихове способности;</a:t>
          </a:r>
          <a:endParaRPr lang="sr-Latn-CS" dirty="0"/>
        </a:p>
      </dgm:t>
    </dgm:pt>
    <dgm:pt modelId="{83C0FE29-E3A6-4E75-AF54-F7550229050A}" type="parTrans" cxnId="{CC4F6C83-4E4A-463C-875D-FE2B2CACA847}">
      <dgm:prSet/>
      <dgm:spPr/>
      <dgm:t>
        <a:bodyPr/>
        <a:lstStyle/>
        <a:p>
          <a:endParaRPr lang="sr-Latn-CS"/>
        </a:p>
      </dgm:t>
    </dgm:pt>
    <dgm:pt modelId="{D20B647A-CD47-4F6D-B377-6DE4DBCFAC1B}" type="sibTrans" cxnId="{CC4F6C83-4E4A-463C-875D-FE2B2CACA847}">
      <dgm:prSet/>
      <dgm:spPr/>
      <dgm:t>
        <a:bodyPr/>
        <a:lstStyle/>
        <a:p>
          <a:endParaRPr lang="sr-Latn-CS"/>
        </a:p>
      </dgm:t>
    </dgm:pt>
    <dgm:pt modelId="{05A63E5B-492C-441C-A505-2801507A05B6}">
      <dgm:prSet phldrT="[Text]"/>
      <dgm:spPr/>
      <dgm:t>
        <a:bodyPr/>
        <a:lstStyle/>
        <a:p>
          <a:r>
            <a:rPr lang="sr-Cyrl-CS" dirty="0" smtClean="0"/>
            <a:t>Испољава спремност да гради добре односе са ученицима;</a:t>
          </a:r>
          <a:endParaRPr lang="sr-Latn-CS" dirty="0"/>
        </a:p>
      </dgm:t>
    </dgm:pt>
    <dgm:pt modelId="{2B75D8D2-723A-407D-B536-BB8C8758501C}" type="parTrans" cxnId="{C82CF18B-CAFF-4232-B4D2-DFA241A866A2}">
      <dgm:prSet/>
      <dgm:spPr/>
    </dgm:pt>
    <dgm:pt modelId="{5411CB8E-EC21-4629-B6FC-C4F5A038BE88}" type="sibTrans" cxnId="{C82CF18B-CAFF-4232-B4D2-DFA241A866A2}">
      <dgm:prSet/>
      <dgm:spPr/>
    </dgm:pt>
    <dgm:pt modelId="{1B41B8EB-41D8-4C73-A402-D26D44CA626F}">
      <dgm:prSet phldrT="[Text]"/>
      <dgm:spPr/>
      <dgm:t>
        <a:bodyPr/>
        <a:lstStyle/>
        <a:p>
          <a:r>
            <a:rPr lang="sr-Cyrl-CS" dirty="0" smtClean="0"/>
            <a:t>Учествује у дискусијама на часу.</a:t>
          </a:r>
          <a:endParaRPr lang="sr-Latn-CS" dirty="0"/>
        </a:p>
      </dgm:t>
    </dgm:pt>
    <dgm:pt modelId="{5154220D-4C15-4DDA-8567-9823F04F6B8E}" type="parTrans" cxnId="{FBBF9FCE-E42A-4A5A-98DA-0CEC0206774C}">
      <dgm:prSet/>
      <dgm:spPr/>
    </dgm:pt>
    <dgm:pt modelId="{C7C38C4D-35CC-44DB-A840-D36534586894}" type="sibTrans" cxnId="{FBBF9FCE-E42A-4A5A-98DA-0CEC0206774C}">
      <dgm:prSet/>
      <dgm:spPr/>
    </dgm:pt>
    <dgm:pt modelId="{29BEE556-A94D-4C76-AA08-A008622BCC2A}" type="pres">
      <dgm:prSet presAssocID="{86D2CD75-6C16-421F-8FF4-E8B75ADF2666}" presName="Name0" presStyleCnt="0">
        <dgm:presLayoutVars>
          <dgm:dir/>
          <dgm:animLvl val="lvl"/>
          <dgm:resizeHandles/>
        </dgm:presLayoutVars>
      </dgm:prSet>
      <dgm:spPr/>
      <dgm:t>
        <a:bodyPr/>
        <a:lstStyle/>
        <a:p>
          <a:endParaRPr lang="sr-Latn-CS"/>
        </a:p>
      </dgm:t>
    </dgm:pt>
    <dgm:pt modelId="{F54D9C9D-67A5-4BB0-BE53-433F4F402640}" type="pres">
      <dgm:prSet presAssocID="{3DCC9FA5-B83E-4A3B-A4FE-5D17771FE7AC}" presName="linNode" presStyleCnt="0"/>
      <dgm:spPr/>
    </dgm:pt>
    <dgm:pt modelId="{5819F0BB-553D-4BB7-9DC8-1EA6A7CB64F1}" type="pres">
      <dgm:prSet presAssocID="{3DCC9FA5-B83E-4A3B-A4FE-5D17771FE7AC}" presName="parentShp" presStyleLbl="node1" presStyleIdx="0" presStyleCnt="2" custScaleX="97916">
        <dgm:presLayoutVars>
          <dgm:bulletEnabled val="1"/>
        </dgm:presLayoutVars>
      </dgm:prSet>
      <dgm:spPr/>
      <dgm:t>
        <a:bodyPr/>
        <a:lstStyle/>
        <a:p>
          <a:endParaRPr lang="sr-Latn-CS"/>
        </a:p>
      </dgm:t>
    </dgm:pt>
    <dgm:pt modelId="{75B7F229-384F-4CFC-879F-5EE8EB6D9230}" type="pres">
      <dgm:prSet presAssocID="{3DCC9FA5-B83E-4A3B-A4FE-5D17771FE7AC}" presName="childShp" presStyleLbl="bgAccFollowNode1" presStyleIdx="0" presStyleCnt="2">
        <dgm:presLayoutVars>
          <dgm:bulletEnabled val="1"/>
        </dgm:presLayoutVars>
      </dgm:prSet>
      <dgm:spPr/>
      <dgm:t>
        <a:bodyPr/>
        <a:lstStyle/>
        <a:p>
          <a:endParaRPr lang="sr-Latn-CS"/>
        </a:p>
      </dgm:t>
    </dgm:pt>
    <dgm:pt modelId="{C9C7069C-81A7-4EE0-A6D1-63825F5094E8}" type="pres">
      <dgm:prSet presAssocID="{B4E13416-94E7-4B09-832B-CD04BB860398}" presName="spacing" presStyleCnt="0"/>
      <dgm:spPr/>
    </dgm:pt>
    <dgm:pt modelId="{EB7FCE0E-9315-44AC-AF35-4BC1BAC7122C}" type="pres">
      <dgm:prSet presAssocID="{7BBCEE9C-5E37-4994-BFEE-EC850D486F47}" presName="linNode" presStyleCnt="0"/>
      <dgm:spPr/>
    </dgm:pt>
    <dgm:pt modelId="{BA5D65C9-BC76-4825-B548-8EDD55BCF662}" type="pres">
      <dgm:prSet presAssocID="{7BBCEE9C-5E37-4994-BFEE-EC850D486F47}" presName="parentShp" presStyleLbl="node1" presStyleIdx="1" presStyleCnt="2">
        <dgm:presLayoutVars>
          <dgm:bulletEnabled val="1"/>
        </dgm:presLayoutVars>
      </dgm:prSet>
      <dgm:spPr/>
      <dgm:t>
        <a:bodyPr/>
        <a:lstStyle/>
        <a:p>
          <a:endParaRPr lang="sr-Latn-CS"/>
        </a:p>
      </dgm:t>
    </dgm:pt>
    <dgm:pt modelId="{B698AB90-148F-4C22-A23D-C74D77AE2511}" type="pres">
      <dgm:prSet presAssocID="{7BBCEE9C-5E37-4994-BFEE-EC850D486F47}" presName="childShp" presStyleLbl="bgAccFollowNode1" presStyleIdx="1" presStyleCnt="2">
        <dgm:presLayoutVars>
          <dgm:bulletEnabled val="1"/>
        </dgm:presLayoutVars>
      </dgm:prSet>
      <dgm:spPr/>
      <dgm:t>
        <a:bodyPr/>
        <a:lstStyle/>
        <a:p>
          <a:endParaRPr lang="sr-Latn-CS"/>
        </a:p>
      </dgm:t>
    </dgm:pt>
  </dgm:ptLst>
  <dgm:cxnLst>
    <dgm:cxn modelId="{FD6213D4-87BF-473B-AF85-8F8D031991E4}" srcId="{7BBCEE9C-5E37-4994-BFEE-EC850D486F47}" destId="{A0201F7D-9849-4F6D-9736-D383BFAB7CC6}" srcOrd="0" destOrd="0" parTransId="{49569797-EF9C-4B7C-857D-F86D2BD7026D}" sibTransId="{B135BDF0-5D53-4203-BAC2-5A3ADB83CB79}"/>
    <dgm:cxn modelId="{2009EC5E-3AFE-4164-A17F-D1B6E114D309}" srcId="{3DCC9FA5-B83E-4A3B-A4FE-5D17771FE7AC}" destId="{E36DF091-B990-46DC-BB60-5DACE7F9447E}" srcOrd="0" destOrd="0" parTransId="{85CE878A-EBEC-4CBE-9996-F42A98DD1DC8}" sibTransId="{F1D6CB9B-94AF-400F-B97F-F2FA5D386C87}"/>
    <dgm:cxn modelId="{BE71432F-538D-4797-A049-EE5AF2F5D5CD}" type="presOf" srcId="{05A63E5B-492C-441C-A505-2801507A05B6}" destId="{B698AB90-148F-4C22-A23D-C74D77AE2511}" srcOrd="0" destOrd="2" presId="urn:microsoft.com/office/officeart/2005/8/layout/vList6"/>
    <dgm:cxn modelId="{AE426F47-8874-4AA2-BDA5-AC519889E102}" type="presOf" srcId="{E36DF091-B990-46DC-BB60-5DACE7F9447E}" destId="{75B7F229-384F-4CFC-879F-5EE8EB6D9230}" srcOrd="0" destOrd="0" presId="urn:microsoft.com/office/officeart/2005/8/layout/vList6"/>
    <dgm:cxn modelId="{F5AECF63-FE83-4B27-82F6-004FE05D4C60}" type="presOf" srcId="{86D2CD75-6C16-421F-8FF4-E8B75ADF2666}" destId="{29BEE556-A94D-4C76-AA08-A008622BCC2A}" srcOrd="0" destOrd="0" presId="urn:microsoft.com/office/officeart/2005/8/layout/vList6"/>
    <dgm:cxn modelId="{63309B17-B44E-460D-A85B-60BB0A4F2002}" srcId="{86D2CD75-6C16-421F-8FF4-E8B75ADF2666}" destId="{7BBCEE9C-5E37-4994-BFEE-EC850D486F47}" srcOrd="1" destOrd="0" parTransId="{1E213D74-2F0C-4046-BF81-186917D50729}" sibTransId="{A4A93E60-9036-4CC6-A275-1502C5073A4A}"/>
    <dgm:cxn modelId="{CC4F6C83-4E4A-463C-875D-FE2B2CACA847}" srcId="{7BBCEE9C-5E37-4994-BFEE-EC850D486F47}" destId="{C31E4E46-14C2-446A-9F75-11EF793A547A}" srcOrd="1" destOrd="0" parTransId="{83C0FE29-E3A6-4E75-AF54-F7550229050A}" sibTransId="{D20B647A-CD47-4F6D-B377-6DE4DBCFAC1B}"/>
    <dgm:cxn modelId="{FBBF9FCE-E42A-4A5A-98DA-0CEC0206774C}" srcId="{7BBCEE9C-5E37-4994-BFEE-EC850D486F47}" destId="{1B41B8EB-41D8-4C73-A402-D26D44CA626F}" srcOrd="3" destOrd="0" parTransId="{5154220D-4C15-4DDA-8567-9823F04F6B8E}" sibTransId="{C7C38C4D-35CC-44DB-A840-D36534586894}"/>
    <dgm:cxn modelId="{E284F015-C277-4693-9678-FA5D9F407E4D}" type="presOf" srcId="{A0201F7D-9849-4F6D-9736-D383BFAB7CC6}" destId="{B698AB90-148F-4C22-A23D-C74D77AE2511}" srcOrd="0" destOrd="0" presId="urn:microsoft.com/office/officeart/2005/8/layout/vList6"/>
    <dgm:cxn modelId="{5B8D199A-B9A3-46B5-A5B7-572DF2E7E643}" srcId="{86D2CD75-6C16-421F-8FF4-E8B75ADF2666}" destId="{3DCC9FA5-B83E-4A3B-A4FE-5D17771FE7AC}" srcOrd="0" destOrd="0" parTransId="{E12C2343-4C37-4B10-859A-EB47D72C23A4}" sibTransId="{B4E13416-94E7-4B09-832B-CD04BB860398}"/>
    <dgm:cxn modelId="{5E9F436A-56DD-460B-8D1D-96765D7AA952}" type="presOf" srcId="{7BBCEE9C-5E37-4994-BFEE-EC850D486F47}" destId="{BA5D65C9-BC76-4825-B548-8EDD55BCF662}" srcOrd="0" destOrd="0" presId="urn:microsoft.com/office/officeart/2005/8/layout/vList6"/>
    <dgm:cxn modelId="{0F5E1826-B6C9-41C8-9543-BFDB1F850D2D}" type="presOf" srcId="{3DCC9FA5-B83E-4A3B-A4FE-5D17771FE7AC}" destId="{5819F0BB-553D-4BB7-9DC8-1EA6A7CB64F1}" srcOrd="0" destOrd="0" presId="urn:microsoft.com/office/officeart/2005/8/layout/vList6"/>
    <dgm:cxn modelId="{ADF30112-F43F-44C5-8E80-9164E689D47A}" type="presOf" srcId="{1B41B8EB-41D8-4C73-A402-D26D44CA626F}" destId="{B698AB90-148F-4C22-A23D-C74D77AE2511}" srcOrd="0" destOrd="3" presId="urn:microsoft.com/office/officeart/2005/8/layout/vList6"/>
    <dgm:cxn modelId="{EA3F6910-B48F-4F9B-9F9F-87082B923F5A}" type="presOf" srcId="{C31E4E46-14C2-446A-9F75-11EF793A547A}" destId="{B698AB90-148F-4C22-A23D-C74D77AE2511}" srcOrd="0" destOrd="1" presId="urn:microsoft.com/office/officeart/2005/8/layout/vList6"/>
    <dgm:cxn modelId="{C82CF18B-CAFF-4232-B4D2-DFA241A866A2}" srcId="{7BBCEE9C-5E37-4994-BFEE-EC850D486F47}" destId="{05A63E5B-492C-441C-A505-2801507A05B6}" srcOrd="2" destOrd="0" parTransId="{2B75D8D2-723A-407D-B536-BB8C8758501C}" sibTransId="{5411CB8E-EC21-4629-B6FC-C4F5A038BE88}"/>
    <dgm:cxn modelId="{B4CBC7FC-DCB1-4601-B120-6A8065EDFF26}" type="presParOf" srcId="{29BEE556-A94D-4C76-AA08-A008622BCC2A}" destId="{F54D9C9D-67A5-4BB0-BE53-433F4F402640}" srcOrd="0" destOrd="0" presId="urn:microsoft.com/office/officeart/2005/8/layout/vList6"/>
    <dgm:cxn modelId="{F7FC7F52-744F-4741-879E-DBF7396D770D}" type="presParOf" srcId="{F54D9C9D-67A5-4BB0-BE53-433F4F402640}" destId="{5819F0BB-553D-4BB7-9DC8-1EA6A7CB64F1}" srcOrd="0" destOrd="0" presId="urn:microsoft.com/office/officeart/2005/8/layout/vList6"/>
    <dgm:cxn modelId="{9DA4A05A-5E8F-400B-B509-97F722E664C2}" type="presParOf" srcId="{F54D9C9D-67A5-4BB0-BE53-433F4F402640}" destId="{75B7F229-384F-4CFC-879F-5EE8EB6D9230}" srcOrd="1" destOrd="0" presId="urn:microsoft.com/office/officeart/2005/8/layout/vList6"/>
    <dgm:cxn modelId="{3A90E807-8969-4E57-8CD7-F827152F196B}" type="presParOf" srcId="{29BEE556-A94D-4C76-AA08-A008622BCC2A}" destId="{C9C7069C-81A7-4EE0-A6D1-63825F5094E8}" srcOrd="1" destOrd="0" presId="urn:microsoft.com/office/officeart/2005/8/layout/vList6"/>
    <dgm:cxn modelId="{4B117B06-8F26-4D08-80B6-9F93EC27BE3E}" type="presParOf" srcId="{29BEE556-A94D-4C76-AA08-A008622BCC2A}" destId="{EB7FCE0E-9315-44AC-AF35-4BC1BAC7122C}" srcOrd="2" destOrd="0" presId="urn:microsoft.com/office/officeart/2005/8/layout/vList6"/>
    <dgm:cxn modelId="{E7ECC298-6688-4129-A409-00665D1AB5B3}" type="presParOf" srcId="{EB7FCE0E-9315-44AC-AF35-4BC1BAC7122C}" destId="{BA5D65C9-BC76-4825-B548-8EDD55BCF662}" srcOrd="0" destOrd="0" presId="urn:microsoft.com/office/officeart/2005/8/layout/vList6"/>
    <dgm:cxn modelId="{D9E5D143-328E-4B61-9826-887C679E2717}" type="presParOf" srcId="{EB7FCE0E-9315-44AC-AF35-4BC1BAC7122C}" destId="{B698AB90-148F-4C22-A23D-C74D77AE2511}"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EDA635A-6011-47B7-97D1-28CAE1F0D94A}" type="doc">
      <dgm:prSet loTypeId="urn:microsoft.com/office/officeart/2005/8/layout/venn2" loCatId="relationship" qsTypeId="urn:microsoft.com/office/officeart/2005/8/quickstyle/simple1" qsCatId="simple" csTypeId="urn:microsoft.com/office/officeart/2005/8/colors/accent1_2" csCatId="accent1" phldr="1"/>
      <dgm:spPr/>
      <dgm:t>
        <a:bodyPr/>
        <a:lstStyle/>
        <a:p>
          <a:endParaRPr lang="sr-Latn-CS"/>
        </a:p>
      </dgm:t>
    </dgm:pt>
    <dgm:pt modelId="{8ACB11E9-D5F4-4588-A1EE-C39E7489B737}">
      <dgm:prSet phldrT="[Text]"/>
      <dgm:spPr/>
      <dgm:t>
        <a:bodyPr/>
        <a:lstStyle/>
        <a:p>
          <a:r>
            <a:rPr lang="sr-Cyrl-CS" dirty="0" smtClean="0"/>
            <a:t>5. Натурализација </a:t>
          </a:r>
          <a:endParaRPr lang="sr-Latn-CS" dirty="0"/>
        </a:p>
      </dgm:t>
    </dgm:pt>
    <dgm:pt modelId="{B92DE320-1C32-485F-8C37-28FA1BC75C0C}" type="parTrans" cxnId="{F58EBE8E-3233-4834-966D-AF742CE3FE7C}">
      <dgm:prSet/>
      <dgm:spPr/>
      <dgm:t>
        <a:bodyPr/>
        <a:lstStyle/>
        <a:p>
          <a:endParaRPr lang="sr-Latn-CS"/>
        </a:p>
      </dgm:t>
    </dgm:pt>
    <dgm:pt modelId="{3941BF22-BE25-41CF-9CC8-2909CE906092}" type="sibTrans" cxnId="{F58EBE8E-3233-4834-966D-AF742CE3FE7C}">
      <dgm:prSet/>
      <dgm:spPr/>
      <dgm:t>
        <a:bodyPr/>
        <a:lstStyle/>
        <a:p>
          <a:endParaRPr lang="sr-Latn-CS"/>
        </a:p>
      </dgm:t>
    </dgm:pt>
    <dgm:pt modelId="{32ACE6BE-7153-484F-A460-5BE24D3A7FC6}">
      <dgm:prSet phldrT="[Text]"/>
      <dgm:spPr/>
      <dgm:t>
        <a:bodyPr/>
        <a:lstStyle/>
        <a:p>
          <a:r>
            <a:rPr lang="sr-Cyrl-CS" dirty="0" smtClean="0"/>
            <a:t>3. Прецизност </a:t>
          </a:r>
          <a:endParaRPr lang="sr-Latn-CS" dirty="0"/>
        </a:p>
      </dgm:t>
    </dgm:pt>
    <dgm:pt modelId="{1BC0A4DB-2A8E-412F-859B-6A938DC7A9EE}" type="parTrans" cxnId="{38DA6689-F4F2-4102-A203-2C5AEECA189B}">
      <dgm:prSet/>
      <dgm:spPr/>
      <dgm:t>
        <a:bodyPr/>
        <a:lstStyle/>
        <a:p>
          <a:endParaRPr lang="sr-Latn-CS"/>
        </a:p>
      </dgm:t>
    </dgm:pt>
    <dgm:pt modelId="{309FFA58-1E70-4B11-839A-B64675EA6440}" type="sibTrans" cxnId="{38DA6689-F4F2-4102-A203-2C5AEECA189B}">
      <dgm:prSet/>
      <dgm:spPr/>
      <dgm:t>
        <a:bodyPr/>
        <a:lstStyle/>
        <a:p>
          <a:endParaRPr lang="sr-Latn-CS"/>
        </a:p>
      </dgm:t>
    </dgm:pt>
    <dgm:pt modelId="{5CFE6D53-08BC-491A-B1B5-25B2FB892462}">
      <dgm:prSet phldrT="[Text]" custT="1"/>
      <dgm:spPr/>
      <dgm:t>
        <a:bodyPr/>
        <a:lstStyle/>
        <a:p>
          <a:r>
            <a:rPr lang="sr-Cyrl-CS" sz="1400" dirty="0" smtClean="0"/>
            <a:t>2. Манипулација </a:t>
          </a:r>
          <a:endParaRPr lang="sr-Latn-CS" sz="1400" dirty="0"/>
        </a:p>
      </dgm:t>
    </dgm:pt>
    <dgm:pt modelId="{0CD36D6E-0169-4BF1-956C-83EF37746756}" type="parTrans" cxnId="{B90B24DA-A454-45C3-8F3E-9C672FF5871D}">
      <dgm:prSet/>
      <dgm:spPr/>
      <dgm:t>
        <a:bodyPr/>
        <a:lstStyle/>
        <a:p>
          <a:endParaRPr lang="sr-Latn-CS"/>
        </a:p>
      </dgm:t>
    </dgm:pt>
    <dgm:pt modelId="{0CB37AAD-E554-4980-8647-96ABAD9C2020}" type="sibTrans" cxnId="{B90B24DA-A454-45C3-8F3E-9C672FF5871D}">
      <dgm:prSet/>
      <dgm:spPr/>
      <dgm:t>
        <a:bodyPr/>
        <a:lstStyle/>
        <a:p>
          <a:endParaRPr lang="sr-Latn-CS"/>
        </a:p>
      </dgm:t>
    </dgm:pt>
    <dgm:pt modelId="{2C3D8A75-43C9-4CC3-A953-5ACBA5699FFE}">
      <dgm:prSet phldrT="[Text]"/>
      <dgm:spPr/>
      <dgm:t>
        <a:bodyPr/>
        <a:lstStyle/>
        <a:p>
          <a:r>
            <a:rPr lang="sr-Cyrl-CS" dirty="0" smtClean="0"/>
            <a:t>1. Имитација </a:t>
          </a:r>
          <a:endParaRPr lang="sr-Latn-CS" dirty="0"/>
        </a:p>
      </dgm:t>
    </dgm:pt>
    <dgm:pt modelId="{12587B1B-3451-4747-977E-213E6DFC8CEF}" type="parTrans" cxnId="{554F76A2-CC34-4225-95B9-9AA9AE796AB7}">
      <dgm:prSet/>
      <dgm:spPr/>
      <dgm:t>
        <a:bodyPr/>
        <a:lstStyle/>
        <a:p>
          <a:endParaRPr lang="sr-Latn-CS"/>
        </a:p>
      </dgm:t>
    </dgm:pt>
    <dgm:pt modelId="{3443C608-EEFB-4553-BCC3-4F75A8D78E91}" type="sibTrans" cxnId="{554F76A2-CC34-4225-95B9-9AA9AE796AB7}">
      <dgm:prSet/>
      <dgm:spPr/>
      <dgm:t>
        <a:bodyPr/>
        <a:lstStyle/>
        <a:p>
          <a:endParaRPr lang="sr-Latn-CS"/>
        </a:p>
      </dgm:t>
    </dgm:pt>
    <dgm:pt modelId="{622AD6E4-7C1B-4B21-B8C3-06C7AC4B1DE0}">
      <dgm:prSet/>
      <dgm:spPr/>
      <dgm:t>
        <a:bodyPr/>
        <a:lstStyle/>
        <a:p>
          <a:r>
            <a:rPr lang="sr-Cyrl-CS" dirty="0" smtClean="0"/>
            <a:t>4. Артикулација </a:t>
          </a:r>
          <a:endParaRPr lang="sr-Latn-CS" dirty="0"/>
        </a:p>
      </dgm:t>
    </dgm:pt>
    <dgm:pt modelId="{7DA2A966-B650-440B-BB09-C40F3D51FB69}" type="parTrans" cxnId="{D060D8D2-FEF0-416E-81B7-FB246D654405}">
      <dgm:prSet/>
      <dgm:spPr/>
    </dgm:pt>
    <dgm:pt modelId="{4BD78594-3716-4D1A-80A9-AF89CC23CFCD}" type="sibTrans" cxnId="{D060D8D2-FEF0-416E-81B7-FB246D654405}">
      <dgm:prSet/>
      <dgm:spPr/>
    </dgm:pt>
    <dgm:pt modelId="{19FD70A2-8BFE-4377-A1AA-94E7B2DF8C06}" type="pres">
      <dgm:prSet presAssocID="{9EDA635A-6011-47B7-97D1-28CAE1F0D94A}" presName="Name0" presStyleCnt="0">
        <dgm:presLayoutVars>
          <dgm:chMax val="7"/>
          <dgm:resizeHandles val="exact"/>
        </dgm:presLayoutVars>
      </dgm:prSet>
      <dgm:spPr/>
      <dgm:t>
        <a:bodyPr/>
        <a:lstStyle/>
        <a:p>
          <a:endParaRPr lang="sr-Latn-CS"/>
        </a:p>
      </dgm:t>
    </dgm:pt>
    <dgm:pt modelId="{65C2CEC4-A53B-486F-999E-18450F0FA19C}" type="pres">
      <dgm:prSet presAssocID="{9EDA635A-6011-47B7-97D1-28CAE1F0D94A}" presName="comp1" presStyleCnt="0"/>
      <dgm:spPr/>
    </dgm:pt>
    <dgm:pt modelId="{86EFBD6C-F06F-4434-971E-C4BC2A96EC73}" type="pres">
      <dgm:prSet presAssocID="{9EDA635A-6011-47B7-97D1-28CAE1F0D94A}" presName="circle1" presStyleLbl="node1" presStyleIdx="0" presStyleCnt="5"/>
      <dgm:spPr/>
      <dgm:t>
        <a:bodyPr/>
        <a:lstStyle/>
        <a:p>
          <a:endParaRPr lang="sr-Latn-CS"/>
        </a:p>
      </dgm:t>
    </dgm:pt>
    <dgm:pt modelId="{886842B9-464D-457F-8FCF-6C60B6DCC075}" type="pres">
      <dgm:prSet presAssocID="{9EDA635A-6011-47B7-97D1-28CAE1F0D94A}" presName="c1text" presStyleLbl="node1" presStyleIdx="0" presStyleCnt="5">
        <dgm:presLayoutVars>
          <dgm:bulletEnabled val="1"/>
        </dgm:presLayoutVars>
      </dgm:prSet>
      <dgm:spPr/>
      <dgm:t>
        <a:bodyPr/>
        <a:lstStyle/>
        <a:p>
          <a:endParaRPr lang="sr-Latn-CS"/>
        </a:p>
      </dgm:t>
    </dgm:pt>
    <dgm:pt modelId="{6FA9D144-084B-438A-BE78-18ADCAB4355B}" type="pres">
      <dgm:prSet presAssocID="{9EDA635A-6011-47B7-97D1-28CAE1F0D94A}" presName="comp2" presStyleCnt="0"/>
      <dgm:spPr/>
    </dgm:pt>
    <dgm:pt modelId="{2D75772B-99A8-4522-818A-C1C9B4B52ECE}" type="pres">
      <dgm:prSet presAssocID="{9EDA635A-6011-47B7-97D1-28CAE1F0D94A}" presName="circle2" presStyleLbl="node1" presStyleIdx="1" presStyleCnt="5"/>
      <dgm:spPr/>
      <dgm:t>
        <a:bodyPr/>
        <a:lstStyle/>
        <a:p>
          <a:endParaRPr lang="sr-Latn-CS"/>
        </a:p>
      </dgm:t>
    </dgm:pt>
    <dgm:pt modelId="{FDDA3FF9-42FE-436B-9914-390F6C524946}" type="pres">
      <dgm:prSet presAssocID="{9EDA635A-6011-47B7-97D1-28CAE1F0D94A}" presName="c2text" presStyleLbl="node1" presStyleIdx="1" presStyleCnt="5">
        <dgm:presLayoutVars>
          <dgm:bulletEnabled val="1"/>
        </dgm:presLayoutVars>
      </dgm:prSet>
      <dgm:spPr/>
      <dgm:t>
        <a:bodyPr/>
        <a:lstStyle/>
        <a:p>
          <a:endParaRPr lang="sr-Latn-CS"/>
        </a:p>
      </dgm:t>
    </dgm:pt>
    <dgm:pt modelId="{26B72139-F121-492F-ABB4-7C71D44E14C8}" type="pres">
      <dgm:prSet presAssocID="{9EDA635A-6011-47B7-97D1-28CAE1F0D94A}" presName="comp3" presStyleCnt="0"/>
      <dgm:spPr/>
    </dgm:pt>
    <dgm:pt modelId="{C916A520-EEC1-42AB-B029-DE2A095C3D5C}" type="pres">
      <dgm:prSet presAssocID="{9EDA635A-6011-47B7-97D1-28CAE1F0D94A}" presName="circle3" presStyleLbl="node1" presStyleIdx="2" presStyleCnt="5"/>
      <dgm:spPr/>
      <dgm:t>
        <a:bodyPr/>
        <a:lstStyle/>
        <a:p>
          <a:endParaRPr lang="sr-Latn-CS"/>
        </a:p>
      </dgm:t>
    </dgm:pt>
    <dgm:pt modelId="{98F8C3DC-ACB9-42A7-A2C4-D0DA7FC10D48}" type="pres">
      <dgm:prSet presAssocID="{9EDA635A-6011-47B7-97D1-28CAE1F0D94A}" presName="c3text" presStyleLbl="node1" presStyleIdx="2" presStyleCnt="5">
        <dgm:presLayoutVars>
          <dgm:bulletEnabled val="1"/>
        </dgm:presLayoutVars>
      </dgm:prSet>
      <dgm:spPr/>
      <dgm:t>
        <a:bodyPr/>
        <a:lstStyle/>
        <a:p>
          <a:endParaRPr lang="sr-Latn-CS"/>
        </a:p>
      </dgm:t>
    </dgm:pt>
    <dgm:pt modelId="{51CE3936-7EF7-4F5E-AF4D-7B467F43AB4C}" type="pres">
      <dgm:prSet presAssocID="{9EDA635A-6011-47B7-97D1-28CAE1F0D94A}" presName="comp4" presStyleCnt="0"/>
      <dgm:spPr/>
    </dgm:pt>
    <dgm:pt modelId="{55C97E00-7892-4599-A2F1-0959CCEBB3E2}" type="pres">
      <dgm:prSet presAssocID="{9EDA635A-6011-47B7-97D1-28CAE1F0D94A}" presName="circle4" presStyleLbl="node1" presStyleIdx="3" presStyleCnt="5"/>
      <dgm:spPr/>
      <dgm:t>
        <a:bodyPr/>
        <a:lstStyle/>
        <a:p>
          <a:endParaRPr lang="sr-Latn-CS"/>
        </a:p>
      </dgm:t>
    </dgm:pt>
    <dgm:pt modelId="{8CF093B0-714F-428D-9279-3EC7D54A62AA}" type="pres">
      <dgm:prSet presAssocID="{9EDA635A-6011-47B7-97D1-28CAE1F0D94A}" presName="c4text" presStyleLbl="node1" presStyleIdx="3" presStyleCnt="5">
        <dgm:presLayoutVars>
          <dgm:bulletEnabled val="1"/>
        </dgm:presLayoutVars>
      </dgm:prSet>
      <dgm:spPr/>
      <dgm:t>
        <a:bodyPr/>
        <a:lstStyle/>
        <a:p>
          <a:endParaRPr lang="sr-Latn-CS"/>
        </a:p>
      </dgm:t>
    </dgm:pt>
    <dgm:pt modelId="{9BBA7DDF-1EC4-48C8-AC85-770C5FBC6E35}" type="pres">
      <dgm:prSet presAssocID="{9EDA635A-6011-47B7-97D1-28CAE1F0D94A}" presName="comp5" presStyleCnt="0"/>
      <dgm:spPr/>
    </dgm:pt>
    <dgm:pt modelId="{040405D6-D84C-4015-9BC4-0254989EFE73}" type="pres">
      <dgm:prSet presAssocID="{9EDA635A-6011-47B7-97D1-28CAE1F0D94A}" presName="circle5" presStyleLbl="node1" presStyleIdx="4" presStyleCnt="5"/>
      <dgm:spPr/>
      <dgm:t>
        <a:bodyPr/>
        <a:lstStyle/>
        <a:p>
          <a:endParaRPr lang="sr-Latn-CS"/>
        </a:p>
      </dgm:t>
    </dgm:pt>
    <dgm:pt modelId="{61AE5B94-FBF0-49EE-BB5E-FDDCC9BCC0CA}" type="pres">
      <dgm:prSet presAssocID="{9EDA635A-6011-47B7-97D1-28CAE1F0D94A}" presName="c5text" presStyleLbl="node1" presStyleIdx="4" presStyleCnt="5">
        <dgm:presLayoutVars>
          <dgm:bulletEnabled val="1"/>
        </dgm:presLayoutVars>
      </dgm:prSet>
      <dgm:spPr/>
      <dgm:t>
        <a:bodyPr/>
        <a:lstStyle/>
        <a:p>
          <a:endParaRPr lang="sr-Latn-CS"/>
        </a:p>
      </dgm:t>
    </dgm:pt>
  </dgm:ptLst>
  <dgm:cxnLst>
    <dgm:cxn modelId="{B90B24DA-A454-45C3-8F3E-9C672FF5871D}" srcId="{9EDA635A-6011-47B7-97D1-28CAE1F0D94A}" destId="{5CFE6D53-08BC-491A-B1B5-25B2FB892462}" srcOrd="3" destOrd="0" parTransId="{0CD36D6E-0169-4BF1-956C-83EF37746756}" sibTransId="{0CB37AAD-E554-4980-8647-96ABAD9C2020}"/>
    <dgm:cxn modelId="{D060D8D2-FEF0-416E-81B7-FB246D654405}" srcId="{9EDA635A-6011-47B7-97D1-28CAE1F0D94A}" destId="{622AD6E4-7C1B-4B21-B8C3-06C7AC4B1DE0}" srcOrd="1" destOrd="0" parTransId="{7DA2A966-B650-440B-BB09-C40F3D51FB69}" sibTransId="{4BD78594-3716-4D1A-80A9-AF89CC23CFCD}"/>
    <dgm:cxn modelId="{F58EBE8E-3233-4834-966D-AF742CE3FE7C}" srcId="{9EDA635A-6011-47B7-97D1-28CAE1F0D94A}" destId="{8ACB11E9-D5F4-4588-A1EE-C39E7489B737}" srcOrd="0" destOrd="0" parTransId="{B92DE320-1C32-485F-8C37-28FA1BC75C0C}" sibTransId="{3941BF22-BE25-41CF-9CC8-2909CE906092}"/>
    <dgm:cxn modelId="{0FAEFA65-3C02-4A62-B798-E146266A5732}" type="presOf" srcId="{622AD6E4-7C1B-4B21-B8C3-06C7AC4B1DE0}" destId="{2D75772B-99A8-4522-818A-C1C9B4B52ECE}" srcOrd="0" destOrd="0" presId="urn:microsoft.com/office/officeart/2005/8/layout/venn2"/>
    <dgm:cxn modelId="{93814F88-CC11-41F4-B9C6-FC382D579F37}" type="presOf" srcId="{5CFE6D53-08BC-491A-B1B5-25B2FB892462}" destId="{55C97E00-7892-4599-A2F1-0959CCEBB3E2}" srcOrd="0" destOrd="0" presId="urn:microsoft.com/office/officeart/2005/8/layout/venn2"/>
    <dgm:cxn modelId="{12C164B5-1CCE-46C9-BE63-38207155BA9F}" type="presOf" srcId="{8ACB11E9-D5F4-4588-A1EE-C39E7489B737}" destId="{886842B9-464D-457F-8FCF-6C60B6DCC075}" srcOrd="1" destOrd="0" presId="urn:microsoft.com/office/officeart/2005/8/layout/venn2"/>
    <dgm:cxn modelId="{0CE45EF0-2B20-4977-B8AD-25FA595826BD}" type="presOf" srcId="{2C3D8A75-43C9-4CC3-A953-5ACBA5699FFE}" destId="{040405D6-D84C-4015-9BC4-0254989EFE73}" srcOrd="0" destOrd="0" presId="urn:microsoft.com/office/officeart/2005/8/layout/venn2"/>
    <dgm:cxn modelId="{38DA6689-F4F2-4102-A203-2C5AEECA189B}" srcId="{9EDA635A-6011-47B7-97D1-28CAE1F0D94A}" destId="{32ACE6BE-7153-484F-A460-5BE24D3A7FC6}" srcOrd="2" destOrd="0" parTransId="{1BC0A4DB-2A8E-412F-859B-6A938DC7A9EE}" sibTransId="{309FFA58-1E70-4B11-839A-B64675EA6440}"/>
    <dgm:cxn modelId="{FE2A7508-D068-443D-B73D-B8BF97562A76}" type="presOf" srcId="{32ACE6BE-7153-484F-A460-5BE24D3A7FC6}" destId="{98F8C3DC-ACB9-42A7-A2C4-D0DA7FC10D48}" srcOrd="1" destOrd="0" presId="urn:microsoft.com/office/officeart/2005/8/layout/venn2"/>
    <dgm:cxn modelId="{E8E75BE6-B4D6-4D47-88C4-2F34D62B4B51}" type="presOf" srcId="{8ACB11E9-D5F4-4588-A1EE-C39E7489B737}" destId="{86EFBD6C-F06F-4434-971E-C4BC2A96EC73}" srcOrd="0" destOrd="0" presId="urn:microsoft.com/office/officeart/2005/8/layout/venn2"/>
    <dgm:cxn modelId="{042AD993-D3C3-4090-B964-29142FE60168}" type="presOf" srcId="{2C3D8A75-43C9-4CC3-A953-5ACBA5699FFE}" destId="{61AE5B94-FBF0-49EE-BB5E-FDDCC9BCC0CA}" srcOrd="1" destOrd="0" presId="urn:microsoft.com/office/officeart/2005/8/layout/venn2"/>
    <dgm:cxn modelId="{548C66AB-ADC1-49E5-ABAC-15B631DC6B4B}" type="presOf" srcId="{32ACE6BE-7153-484F-A460-5BE24D3A7FC6}" destId="{C916A520-EEC1-42AB-B029-DE2A095C3D5C}" srcOrd="0" destOrd="0" presId="urn:microsoft.com/office/officeart/2005/8/layout/venn2"/>
    <dgm:cxn modelId="{D6576A0E-EE9A-454B-B26B-E2E44446BD49}" type="presOf" srcId="{5CFE6D53-08BC-491A-B1B5-25B2FB892462}" destId="{8CF093B0-714F-428D-9279-3EC7D54A62AA}" srcOrd="1" destOrd="0" presId="urn:microsoft.com/office/officeart/2005/8/layout/venn2"/>
    <dgm:cxn modelId="{0D3DF4A5-A9C8-4F49-AFDE-7AFAF19129F9}" type="presOf" srcId="{9EDA635A-6011-47B7-97D1-28CAE1F0D94A}" destId="{19FD70A2-8BFE-4377-A1AA-94E7B2DF8C06}" srcOrd="0" destOrd="0" presId="urn:microsoft.com/office/officeart/2005/8/layout/venn2"/>
    <dgm:cxn modelId="{C9B2DC4E-6970-4D79-8FF3-A299B0515544}" type="presOf" srcId="{622AD6E4-7C1B-4B21-B8C3-06C7AC4B1DE0}" destId="{FDDA3FF9-42FE-436B-9914-390F6C524946}" srcOrd="1" destOrd="0" presId="urn:microsoft.com/office/officeart/2005/8/layout/venn2"/>
    <dgm:cxn modelId="{554F76A2-CC34-4225-95B9-9AA9AE796AB7}" srcId="{9EDA635A-6011-47B7-97D1-28CAE1F0D94A}" destId="{2C3D8A75-43C9-4CC3-A953-5ACBA5699FFE}" srcOrd="4" destOrd="0" parTransId="{12587B1B-3451-4747-977E-213E6DFC8CEF}" sibTransId="{3443C608-EEFB-4553-BCC3-4F75A8D78E91}"/>
    <dgm:cxn modelId="{C62E837E-4EA1-4A1D-B30C-84778D73013C}" type="presParOf" srcId="{19FD70A2-8BFE-4377-A1AA-94E7B2DF8C06}" destId="{65C2CEC4-A53B-486F-999E-18450F0FA19C}" srcOrd="0" destOrd="0" presId="urn:microsoft.com/office/officeart/2005/8/layout/venn2"/>
    <dgm:cxn modelId="{CB8F9336-8DA5-4FEA-ADF4-9240893C3ED4}" type="presParOf" srcId="{65C2CEC4-A53B-486F-999E-18450F0FA19C}" destId="{86EFBD6C-F06F-4434-971E-C4BC2A96EC73}" srcOrd="0" destOrd="0" presId="urn:microsoft.com/office/officeart/2005/8/layout/venn2"/>
    <dgm:cxn modelId="{DAC66E41-6DD3-4BD2-8AE2-877F98EE30EA}" type="presParOf" srcId="{65C2CEC4-A53B-486F-999E-18450F0FA19C}" destId="{886842B9-464D-457F-8FCF-6C60B6DCC075}" srcOrd="1" destOrd="0" presId="urn:microsoft.com/office/officeart/2005/8/layout/venn2"/>
    <dgm:cxn modelId="{369B4F23-59D3-4A22-B840-09EF9FB4B158}" type="presParOf" srcId="{19FD70A2-8BFE-4377-A1AA-94E7B2DF8C06}" destId="{6FA9D144-084B-438A-BE78-18ADCAB4355B}" srcOrd="1" destOrd="0" presId="urn:microsoft.com/office/officeart/2005/8/layout/venn2"/>
    <dgm:cxn modelId="{FA144465-38AF-4BF9-A579-BD29EF0E58CE}" type="presParOf" srcId="{6FA9D144-084B-438A-BE78-18ADCAB4355B}" destId="{2D75772B-99A8-4522-818A-C1C9B4B52ECE}" srcOrd="0" destOrd="0" presId="urn:microsoft.com/office/officeart/2005/8/layout/venn2"/>
    <dgm:cxn modelId="{B8F1F7EA-BCCD-457F-AAAB-E090A8D7BB23}" type="presParOf" srcId="{6FA9D144-084B-438A-BE78-18ADCAB4355B}" destId="{FDDA3FF9-42FE-436B-9914-390F6C524946}" srcOrd="1" destOrd="0" presId="urn:microsoft.com/office/officeart/2005/8/layout/venn2"/>
    <dgm:cxn modelId="{88DA2102-09AF-43EE-B044-A1EC60A9BAAC}" type="presParOf" srcId="{19FD70A2-8BFE-4377-A1AA-94E7B2DF8C06}" destId="{26B72139-F121-492F-ABB4-7C71D44E14C8}" srcOrd="2" destOrd="0" presId="urn:microsoft.com/office/officeart/2005/8/layout/venn2"/>
    <dgm:cxn modelId="{7EDD0107-23C7-4D2C-B6F8-1D8281700B76}" type="presParOf" srcId="{26B72139-F121-492F-ABB4-7C71D44E14C8}" destId="{C916A520-EEC1-42AB-B029-DE2A095C3D5C}" srcOrd="0" destOrd="0" presId="urn:microsoft.com/office/officeart/2005/8/layout/venn2"/>
    <dgm:cxn modelId="{8DB8AC92-0D61-446C-96B7-5291E8C77F5D}" type="presParOf" srcId="{26B72139-F121-492F-ABB4-7C71D44E14C8}" destId="{98F8C3DC-ACB9-42A7-A2C4-D0DA7FC10D48}" srcOrd="1" destOrd="0" presId="urn:microsoft.com/office/officeart/2005/8/layout/venn2"/>
    <dgm:cxn modelId="{8ADE5248-D3AC-46C7-BE6A-FC37768FA42F}" type="presParOf" srcId="{19FD70A2-8BFE-4377-A1AA-94E7B2DF8C06}" destId="{51CE3936-7EF7-4F5E-AF4D-7B467F43AB4C}" srcOrd="3" destOrd="0" presId="urn:microsoft.com/office/officeart/2005/8/layout/venn2"/>
    <dgm:cxn modelId="{2625B710-5503-410F-84AF-F4F8713BFDC5}" type="presParOf" srcId="{51CE3936-7EF7-4F5E-AF4D-7B467F43AB4C}" destId="{55C97E00-7892-4599-A2F1-0959CCEBB3E2}" srcOrd="0" destOrd="0" presId="urn:microsoft.com/office/officeart/2005/8/layout/venn2"/>
    <dgm:cxn modelId="{0A571496-9A87-4173-B6C6-B5197E40A22C}" type="presParOf" srcId="{51CE3936-7EF7-4F5E-AF4D-7B467F43AB4C}" destId="{8CF093B0-714F-428D-9279-3EC7D54A62AA}" srcOrd="1" destOrd="0" presId="urn:microsoft.com/office/officeart/2005/8/layout/venn2"/>
    <dgm:cxn modelId="{13A4003F-2127-40D0-8611-E56BC9A07D23}" type="presParOf" srcId="{19FD70A2-8BFE-4377-A1AA-94E7B2DF8C06}" destId="{9BBA7DDF-1EC4-48C8-AC85-770C5FBC6E35}" srcOrd="4" destOrd="0" presId="urn:microsoft.com/office/officeart/2005/8/layout/venn2"/>
    <dgm:cxn modelId="{78C29989-A642-4634-844E-7FA9007E0198}" type="presParOf" srcId="{9BBA7DDF-1EC4-48C8-AC85-770C5FBC6E35}" destId="{040405D6-D84C-4015-9BC4-0254989EFE73}" srcOrd="0" destOrd="0" presId="urn:microsoft.com/office/officeart/2005/8/layout/venn2"/>
    <dgm:cxn modelId="{91E9F4AA-3DAF-41ED-9637-764749B53146}" type="presParOf" srcId="{9BBA7DDF-1EC4-48C8-AC85-770C5FBC6E35}" destId="{61AE5B94-FBF0-49EE-BB5E-FDDCC9BCC0CA}"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60DD1C25-1A26-40FA-BFE6-ABE31B3F3EC1}"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sr-Latn-CS"/>
        </a:p>
      </dgm:t>
    </dgm:pt>
    <dgm:pt modelId="{C297EED8-59F3-48F4-9511-1D0609C6F7EC}">
      <dgm:prSet phldrT="[Text]"/>
      <dgm:spPr/>
      <dgm:t>
        <a:bodyPr/>
        <a:lstStyle/>
        <a:p>
          <a:r>
            <a:rPr lang="sr-Cyrl-CS" dirty="0" smtClean="0"/>
            <a:t>Суштина </a:t>
          </a:r>
          <a:endParaRPr lang="sr-Latn-CS" dirty="0"/>
        </a:p>
      </dgm:t>
    </dgm:pt>
    <dgm:pt modelId="{00E3DF11-59F4-402A-95D7-60193E426868}" type="parTrans" cxnId="{FA7A424A-56C5-4953-88FE-815042DACFBE}">
      <dgm:prSet/>
      <dgm:spPr/>
      <dgm:t>
        <a:bodyPr/>
        <a:lstStyle/>
        <a:p>
          <a:endParaRPr lang="sr-Latn-CS"/>
        </a:p>
      </dgm:t>
    </dgm:pt>
    <dgm:pt modelId="{E3876129-75B7-4297-98C3-844870B54BE6}" type="sibTrans" cxnId="{FA7A424A-56C5-4953-88FE-815042DACFBE}">
      <dgm:prSet/>
      <dgm:spPr/>
      <dgm:t>
        <a:bodyPr/>
        <a:lstStyle/>
        <a:p>
          <a:endParaRPr lang="sr-Latn-CS"/>
        </a:p>
      </dgm:t>
    </dgm:pt>
    <dgm:pt modelId="{6C36F20E-0C6C-4BC9-A521-543440A5535D}">
      <dgm:prSet phldrT="[Text]" custT="1"/>
      <dgm:spPr/>
      <dgm:t>
        <a:bodyPr/>
        <a:lstStyle/>
        <a:p>
          <a:r>
            <a:rPr lang="sr-Cyrl-CS" sz="1600" dirty="0" smtClean="0"/>
            <a:t>Психомоторно подручје примарно истиче физичке вештине које укључују координацију мождане и мишићне активности. У области образовања ово подручје је најмање разматрано и највише се користи у области физичког васпитања.</a:t>
          </a:r>
          <a:endParaRPr lang="sr-Latn-CS" sz="1600" dirty="0"/>
        </a:p>
      </dgm:t>
    </dgm:pt>
    <dgm:pt modelId="{AE131454-95AC-4163-9E4A-DE9E846A0A8F}" type="parTrans" cxnId="{64D95974-5360-4E88-87CA-28B3D488914F}">
      <dgm:prSet/>
      <dgm:spPr/>
      <dgm:t>
        <a:bodyPr/>
        <a:lstStyle/>
        <a:p>
          <a:endParaRPr lang="sr-Latn-CS"/>
        </a:p>
      </dgm:t>
    </dgm:pt>
    <dgm:pt modelId="{57B37D7D-E8AB-427A-B901-D6EB6E720EDD}" type="sibTrans" cxnId="{64D95974-5360-4E88-87CA-28B3D488914F}">
      <dgm:prSet/>
      <dgm:spPr/>
      <dgm:t>
        <a:bodyPr/>
        <a:lstStyle/>
        <a:p>
          <a:endParaRPr lang="sr-Latn-CS"/>
        </a:p>
      </dgm:t>
    </dgm:pt>
    <dgm:pt modelId="{CB673A0B-3CAC-4A7D-A496-FC6093A23D9D}">
      <dgm:prSet phldrT="[Text]"/>
      <dgm:spPr/>
      <dgm:t>
        <a:bodyPr/>
        <a:lstStyle/>
        <a:p>
          <a:r>
            <a:rPr lang="sr-Cyrl-CS" dirty="0" smtClean="0"/>
            <a:t>1. Имитација </a:t>
          </a:r>
          <a:endParaRPr lang="sr-Latn-CS" dirty="0"/>
        </a:p>
      </dgm:t>
    </dgm:pt>
    <dgm:pt modelId="{E53D5457-31EE-45AB-AB47-CB98625E83B7}" type="parTrans" cxnId="{1B7A0860-9ED0-485C-9889-545CF5E3886E}">
      <dgm:prSet/>
      <dgm:spPr/>
      <dgm:t>
        <a:bodyPr/>
        <a:lstStyle/>
        <a:p>
          <a:endParaRPr lang="sr-Latn-CS"/>
        </a:p>
      </dgm:t>
    </dgm:pt>
    <dgm:pt modelId="{2F91CEC0-1918-43FB-89D7-32C7402D7A97}" type="sibTrans" cxnId="{1B7A0860-9ED0-485C-9889-545CF5E3886E}">
      <dgm:prSet/>
      <dgm:spPr/>
      <dgm:t>
        <a:bodyPr/>
        <a:lstStyle/>
        <a:p>
          <a:endParaRPr lang="sr-Latn-CS"/>
        </a:p>
      </dgm:t>
    </dgm:pt>
    <dgm:pt modelId="{4932F251-CBA0-4F12-A754-A61DD4AC4A49}">
      <dgm:prSet phldrT="[Text]"/>
      <dgm:spPr/>
      <dgm:t>
        <a:bodyPr/>
        <a:lstStyle/>
        <a:p>
          <a:r>
            <a:rPr lang="sr-Cyrl-CS" dirty="0" smtClean="0"/>
            <a:t>Посматрање понашања друге особе и подражавање тог понашања. То је прва фаза учења сложених вештина.</a:t>
          </a:r>
          <a:endParaRPr lang="sr-Latn-CS" dirty="0"/>
        </a:p>
      </dgm:t>
    </dgm:pt>
    <dgm:pt modelId="{BFA505F7-4ECD-48AE-9E5E-9B07D91C486E}" type="parTrans" cxnId="{C478CFFE-5C26-4234-9D78-392429560599}">
      <dgm:prSet/>
      <dgm:spPr/>
      <dgm:t>
        <a:bodyPr/>
        <a:lstStyle/>
        <a:p>
          <a:endParaRPr lang="sr-Latn-CS"/>
        </a:p>
      </dgm:t>
    </dgm:pt>
    <dgm:pt modelId="{9E621346-E40C-4E4C-8902-F06B426AEC9B}" type="sibTrans" cxnId="{C478CFFE-5C26-4234-9D78-392429560599}">
      <dgm:prSet/>
      <dgm:spPr/>
      <dgm:t>
        <a:bodyPr/>
        <a:lstStyle/>
        <a:p>
          <a:endParaRPr lang="sr-Latn-CS"/>
        </a:p>
      </dgm:t>
    </dgm:pt>
    <dgm:pt modelId="{E5BA15A5-2A5A-4D5A-904D-D310E70280DF}">
      <dgm:prSet phldrT="[Text]"/>
      <dgm:spPr/>
      <dgm:t>
        <a:bodyPr/>
        <a:lstStyle/>
        <a:p>
          <a:r>
            <a:rPr lang="sr-Cyrl-CS" dirty="0" smtClean="0"/>
            <a:t>2. Манипулација </a:t>
          </a:r>
          <a:endParaRPr lang="sr-Latn-CS" dirty="0"/>
        </a:p>
      </dgm:t>
    </dgm:pt>
    <dgm:pt modelId="{197C095F-6BA8-49B8-9DE5-9503B533015B}" type="parTrans" cxnId="{A37234B8-D143-48A6-8369-72E5427AA2B1}">
      <dgm:prSet/>
      <dgm:spPr/>
      <dgm:t>
        <a:bodyPr/>
        <a:lstStyle/>
        <a:p>
          <a:endParaRPr lang="sr-Latn-CS"/>
        </a:p>
      </dgm:t>
    </dgm:pt>
    <dgm:pt modelId="{B9E53EBE-87A6-4CA8-97D4-B26BAED3C7BD}" type="sibTrans" cxnId="{A37234B8-D143-48A6-8369-72E5427AA2B1}">
      <dgm:prSet/>
      <dgm:spPr/>
      <dgm:t>
        <a:bodyPr/>
        <a:lstStyle/>
        <a:p>
          <a:endParaRPr lang="sr-Latn-CS"/>
        </a:p>
      </dgm:t>
    </dgm:pt>
    <dgm:pt modelId="{24577BC9-75E1-4AD4-904E-1EEC76F8A588}">
      <dgm:prSet phldrT="[Text]"/>
      <dgm:spPr/>
      <dgm:t>
        <a:bodyPr/>
        <a:lstStyle/>
        <a:p>
          <a:r>
            <a:rPr lang="sr-Cyrl-CS" dirty="0" smtClean="0"/>
            <a:t>Способност извођења одређених корака уз праћење инструкција, и увежбавање вештина.</a:t>
          </a:r>
          <a:endParaRPr lang="sr-Latn-CS" dirty="0"/>
        </a:p>
      </dgm:t>
    </dgm:pt>
    <dgm:pt modelId="{3D6ABC60-6B71-424F-86FC-A2AD75729FB1}" type="parTrans" cxnId="{0B8687FE-E69E-4330-BA83-45451E1CEE15}">
      <dgm:prSet/>
      <dgm:spPr/>
      <dgm:t>
        <a:bodyPr/>
        <a:lstStyle/>
        <a:p>
          <a:endParaRPr lang="sr-Latn-CS"/>
        </a:p>
      </dgm:t>
    </dgm:pt>
    <dgm:pt modelId="{407C1314-A9BD-4038-B70A-90DB599EA744}" type="sibTrans" cxnId="{0B8687FE-E69E-4330-BA83-45451E1CEE15}">
      <dgm:prSet/>
      <dgm:spPr/>
      <dgm:t>
        <a:bodyPr/>
        <a:lstStyle/>
        <a:p>
          <a:endParaRPr lang="sr-Latn-CS"/>
        </a:p>
      </dgm:t>
    </dgm:pt>
    <dgm:pt modelId="{EDF2B9C1-2A57-4DE9-A2A8-9590E5DF1C3C}" type="pres">
      <dgm:prSet presAssocID="{60DD1C25-1A26-40FA-BFE6-ABE31B3F3EC1}" presName="Name0" presStyleCnt="0">
        <dgm:presLayoutVars>
          <dgm:dir/>
          <dgm:animLvl val="lvl"/>
          <dgm:resizeHandles val="exact"/>
        </dgm:presLayoutVars>
      </dgm:prSet>
      <dgm:spPr/>
      <dgm:t>
        <a:bodyPr/>
        <a:lstStyle/>
        <a:p>
          <a:endParaRPr lang="sr-Latn-CS"/>
        </a:p>
      </dgm:t>
    </dgm:pt>
    <dgm:pt modelId="{37E37123-8856-4376-959E-F138566E55B8}" type="pres">
      <dgm:prSet presAssocID="{C297EED8-59F3-48F4-9511-1D0609C6F7EC}" presName="linNode" presStyleCnt="0"/>
      <dgm:spPr/>
    </dgm:pt>
    <dgm:pt modelId="{F036DBF4-0AFE-478B-AC73-D28A9EB18775}" type="pres">
      <dgm:prSet presAssocID="{C297EED8-59F3-48F4-9511-1D0609C6F7EC}" presName="parentText" presStyleLbl="node1" presStyleIdx="0" presStyleCnt="3">
        <dgm:presLayoutVars>
          <dgm:chMax val="1"/>
          <dgm:bulletEnabled val="1"/>
        </dgm:presLayoutVars>
      </dgm:prSet>
      <dgm:spPr/>
      <dgm:t>
        <a:bodyPr/>
        <a:lstStyle/>
        <a:p>
          <a:endParaRPr lang="sr-Latn-CS"/>
        </a:p>
      </dgm:t>
    </dgm:pt>
    <dgm:pt modelId="{778B6FED-8CC7-4E49-8C86-2F672AE1F084}" type="pres">
      <dgm:prSet presAssocID="{C297EED8-59F3-48F4-9511-1D0609C6F7EC}" presName="descendantText" presStyleLbl="alignAccFollowNode1" presStyleIdx="0" presStyleCnt="3">
        <dgm:presLayoutVars>
          <dgm:bulletEnabled val="1"/>
        </dgm:presLayoutVars>
      </dgm:prSet>
      <dgm:spPr/>
      <dgm:t>
        <a:bodyPr/>
        <a:lstStyle/>
        <a:p>
          <a:endParaRPr lang="sr-Latn-CS"/>
        </a:p>
      </dgm:t>
    </dgm:pt>
    <dgm:pt modelId="{1F90810B-40FC-494A-B3E0-958AF262974B}" type="pres">
      <dgm:prSet presAssocID="{E3876129-75B7-4297-98C3-844870B54BE6}" presName="sp" presStyleCnt="0"/>
      <dgm:spPr/>
    </dgm:pt>
    <dgm:pt modelId="{82D18A11-DC69-4106-B058-E73550744787}" type="pres">
      <dgm:prSet presAssocID="{CB673A0B-3CAC-4A7D-A496-FC6093A23D9D}" presName="linNode" presStyleCnt="0"/>
      <dgm:spPr/>
    </dgm:pt>
    <dgm:pt modelId="{7F72BAF5-DF39-4A7A-941B-F70FA96585B1}" type="pres">
      <dgm:prSet presAssocID="{CB673A0B-3CAC-4A7D-A496-FC6093A23D9D}" presName="parentText" presStyleLbl="node1" presStyleIdx="1" presStyleCnt="3">
        <dgm:presLayoutVars>
          <dgm:chMax val="1"/>
          <dgm:bulletEnabled val="1"/>
        </dgm:presLayoutVars>
      </dgm:prSet>
      <dgm:spPr/>
      <dgm:t>
        <a:bodyPr/>
        <a:lstStyle/>
        <a:p>
          <a:endParaRPr lang="sr-Latn-CS"/>
        </a:p>
      </dgm:t>
    </dgm:pt>
    <dgm:pt modelId="{8A9D80D9-60BF-4C81-9CFF-2B58DA7D4ECD}" type="pres">
      <dgm:prSet presAssocID="{CB673A0B-3CAC-4A7D-A496-FC6093A23D9D}" presName="descendantText" presStyleLbl="alignAccFollowNode1" presStyleIdx="1" presStyleCnt="3">
        <dgm:presLayoutVars>
          <dgm:bulletEnabled val="1"/>
        </dgm:presLayoutVars>
      </dgm:prSet>
      <dgm:spPr/>
      <dgm:t>
        <a:bodyPr/>
        <a:lstStyle/>
        <a:p>
          <a:endParaRPr lang="sr-Latn-CS"/>
        </a:p>
      </dgm:t>
    </dgm:pt>
    <dgm:pt modelId="{8628E672-1B0B-4FF7-95C2-63287FCACFE8}" type="pres">
      <dgm:prSet presAssocID="{2F91CEC0-1918-43FB-89D7-32C7402D7A97}" presName="sp" presStyleCnt="0"/>
      <dgm:spPr/>
    </dgm:pt>
    <dgm:pt modelId="{DC57F34E-37D1-4777-B73D-65445043DC01}" type="pres">
      <dgm:prSet presAssocID="{E5BA15A5-2A5A-4D5A-904D-D310E70280DF}" presName="linNode" presStyleCnt="0"/>
      <dgm:spPr/>
    </dgm:pt>
    <dgm:pt modelId="{C03E33F8-411D-4EB0-90DD-3B80B36E541E}" type="pres">
      <dgm:prSet presAssocID="{E5BA15A5-2A5A-4D5A-904D-D310E70280DF}" presName="parentText" presStyleLbl="node1" presStyleIdx="2" presStyleCnt="3">
        <dgm:presLayoutVars>
          <dgm:chMax val="1"/>
          <dgm:bulletEnabled val="1"/>
        </dgm:presLayoutVars>
      </dgm:prSet>
      <dgm:spPr/>
      <dgm:t>
        <a:bodyPr/>
        <a:lstStyle/>
        <a:p>
          <a:endParaRPr lang="sr-Latn-CS"/>
        </a:p>
      </dgm:t>
    </dgm:pt>
    <dgm:pt modelId="{5C630B3C-99FC-4E1F-9923-4445485E3FA1}" type="pres">
      <dgm:prSet presAssocID="{E5BA15A5-2A5A-4D5A-904D-D310E70280DF}" presName="descendantText" presStyleLbl="alignAccFollowNode1" presStyleIdx="2" presStyleCnt="3">
        <dgm:presLayoutVars>
          <dgm:bulletEnabled val="1"/>
        </dgm:presLayoutVars>
      </dgm:prSet>
      <dgm:spPr/>
      <dgm:t>
        <a:bodyPr/>
        <a:lstStyle/>
        <a:p>
          <a:endParaRPr lang="sr-Latn-CS"/>
        </a:p>
      </dgm:t>
    </dgm:pt>
  </dgm:ptLst>
  <dgm:cxnLst>
    <dgm:cxn modelId="{0B8687FE-E69E-4330-BA83-45451E1CEE15}" srcId="{E5BA15A5-2A5A-4D5A-904D-D310E70280DF}" destId="{24577BC9-75E1-4AD4-904E-1EEC76F8A588}" srcOrd="0" destOrd="0" parTransId="{3D6ABC60-6B71-424F-86FC-A2AD75729FB1}" sibTransId="{407C1314-A9BD-4038-B70A-90DB599EA744}"/>
    <dgm:cxn modelId="{A37234B8-D143-48A6-8369-72E5427AA2B1}" srcId="{60DD1C25-1A26-40FA-BFE6-ABE31B3F3EC1}" destId="{E5BA15A5-2A5A-4D5A-904D-D310E70280DF}" srcOrd="2" destOrd="0" parTransId="{197C095F-6BA8-49B8-9DE5-9503B533015B}" sibTransId="{B9E53EBE-87A6-4CA8-97D4-B26BAED3C7BD}"/>
    <dgm:cxn modelId="{64D95974-5360-4E88-87CA-28B3D488914F}" srcId="{C297EED8-59F3-48F4-9511-1D0609C6F7EC}" destId="{6C36F20E-0C6C-4BC9-A521-543440A5535D}" srcOrd="0" destOrd="0" parTransId="{AE131454-95AC-4163-9E4A-DE9E846A0A8F}" sibTransId="{57B37D7D-E8AB-427A-B901-D6EB6E720EDD}"/>
    <dgm:cxn modelId="{A070F5A7-125F-4897-88B2-75A461B43F84}" type="presOf" srcId="{24577BC9-75E1-4AD4-904E-1EEC76F8A588}" destId="{5C630B3C-99FC-4E1F-9923-4445485E3FA1}" srcOrd="0" destOrd="0" presId="urn:microsoft.com/office/officeart/2005/8/layout/vList5"/>
    <dgm:cxn modelId="{1B7A0860-9ED0-485C-9889-545CF5E3886E}" srcId="{60DD1C25-1A26-40FA-BFE6-ABE31B3F3EC1}" destId="{CB673A0B-3CAC-4A7D-A496-FC6093A23D9D}" srcOrd="1" destOrd="0" parTransId="{E53D5457-31EE-45AB-AB47-CB98625E83B7}" sibTransId="{2F91CEC0-1918-43FB-89D7-32C7402D7A97}"/>
    <dgm:cxn modelId="{EB637BC0-3458-4E4F-B890-051B7E28B332}" type="presOf" srcId="{4932F251-CBA0-4F12-A754-A61DD4AC4A49}" destId="{8A9D80D9-60BF-4C81-9CFF-2B58DA7D4ECD}" srcOrd="0" destOrd="0" presId="urn:microsoft.com/office/officeart/2005/8/layout/vList5"/>
    <dgm:cxn modelId="{4631AE26-F909-4CDF-AE1B-285E4F8E7AA3}" type="presOf" srcId="{C297EED8-59F3-48F4-9511-1D0609C6F7EC}" destId="{F036DBF4-0AFE-478B-AC73-D28A9EB18775}" srcOrd="0" destOrd="0" presId="urn:microsoft.com/office/officeart/2005/8/layout/vList5"/>
    <dgm:cxn modelId="{A1D80C52-79A8-4D98-AC00-FA9837D0D7B6}" type="presOf" srcId="{CB673A0B-3CAC-4A7D-A496-FC6093A23D9D}" destId="{7F72BAF5-DF39-4A7A-941B-F70FA96585B1}" srcOrd="0" destOrd="0" presId="urn:microsoft.com/office/officeart/2005/8/layout/vList5"/>
    <dgm:cxn modelId="{FA7A424A-56C5-4953-88FE-815042DACFBE}" srcId="{60DD1C25-1A26-40FA-BFE6-ABE31B3F3EC1}" destId="{C297EED8-59F3-48F4-9511-1D0609C6F7EC}" srcOrd="0" destOrd="0" parTransId="{00E3DF11-59F4-402A-95D7-60193E426868}" sibTransId="{E3876129-75B7-4297-98C3-844870B54BE6}"/>
    <dgm:cxn modelId="{4827BA00-665D-470F-930F-697B36E84FD1}" type="presOf" srcId="{6C36F20E-0C6C-4BC9-A521-543440A5535D}" destId="{778B6FED-8CC7-4E49-8C86-2F672AE1F084}" srcOrd="0" destOrd="0" presId="urn:microsoft.com/office/officeart/2005/8/layout/vList5"/>
    <dgm:cxn modelId="{AA4EED8A-BAAD-48B0-8989-33917BD3B3AD}" type="presOf" srcId="{E5BA15A5-2A5A-4D5A-904D-D310E70280DF}" destId="{C03E33F8-411D-4EB0-90DD-3B80B36E541E}" srcOrd="0" destOrd="0" presId="urn:microsoft.com/office/officeart/2005/8/layout/vList5"/>
    <dgm:cxn modelId="{E031CCBF-7ECA-436B-A377-1DB801FDBA6C}" type="presOf" srcId="{60DD1C25-1A26-40FA-BFE6-ABE31B3F3EC1}" destId="{EDF2B9C1-2A57-4DE9-A2A8-9590E5DF1C3C}" srcOrd="0" destOrd="0" presId="urn:microsoft.com/office/officeart/2005/8/layout/vList5"/>
    <dgm:cxn modelId="{C478CFFE-5C26-4234-9D78-392429560599}" srcId="{CB673A0B-3CAC-4A7D-A496-FC6093A23D9D}" destId="{4932F251-CBA0-4F12-A754-A61DD4AC4A49}" srcOrd="0" destOrd="0" parTransId="{BFA505F7-4ECD-48AE-9E5E-9B07D91C486E}" sibTransId="{9E621346-E40C-4E4C-8902-F06B426AEC9B}"/>
    <dgm:cxn modelId="{BCF04B05-4D12-4A07-ADC6-D015B43A7071}" type="presParOf" srcId="{EDF2B9C1-2A57-4DE9-A2A8-9590E5DF1C3C}" destId="{37E37123-8856-4376-959E-F138566E55B8}" srcOrd="0" destOrd="0" presId="urn:microsoft.com/office/officeart/2005/8/layout/vList5"/>
    <dgm:cxn modelId="{3F145E44-5137-4DA8-8257-44E0701FDAFD}" type="presParOf" srcId="{37E37123-8856-4376-959E-F138566E55B8}" destId="{F036DBF4-0AFE-478B-AC73-D28A9EB18775}" srcOrd="0" destOrd="0" presId="urn:microsoft.com/office/officeart/2005/8/layout/vList5"/>
    <dgm:cxn modelId="{1744D1C3-2B66-4777-B829-AF13F949E3EA}" type="presParOf" srcId="{37E37123-8856-4376-959E-F138566E55B8}" destId="{778B6FED-8CC7-4E49-8C86-2F672AE1F084}" srcOrd="1" destOrd="0" presId="urn:microsoft.com/office/officeart/2005/8/layout/vList5"/>
    <dgm:cxn modelId="{2651822F-C256-4659-A22B-8E957694C895}" type="presParOf" srcId="{EDF2B9C1-2A57-4DE9-A2A8-9590E5DF1C3C}" destId="{1F90810B-40FC-494A-B3E0-958AF262974B}" srcOrd="1" destOrd="0" presId="urn:microsoft.com/office/officeart/2005/8/layout/vList5"/>
    <dgm:cxn modelId="{5F3CDDF5-556E-40AA-8E13-04FB4A25D2DD}" type="presParOf" srcId="{EDF2B9C1-2A57-4DE9-A2A8-9590E5DF1C3C}" destId="{82D18A11-DC69-4106-B058-E73550744787}" srcOrd="2" destOrd="0" presId="urn:microsoft.com/office/officeart/2005/8/layout/vList5"/>
    <dgm:cxn modelId="{398772ED-0745-415B-8BF7-8A0E2DF008B3}" type="presParOf" srcId="{82D18A11-DC69-4106-B058-E73550744787}" destId="{7F72BAF5-DF39-4A7A-941B-F70FA96585B1}" srcOrd="0" destOrd="0" presId="urn:microsoft.com/office/officeart/2005/8/layout/vList5"/>
    <dgm:cxn modelId="{8DFE2EFE-F24B-4D29-A840-B91E5BAD2D89}" type="presParOf" srcId="{82D18A11-DC69-4106-B058-E73550744787}" destId="{8A9D80D9-60BF-4C81-9CFF-2B58DA7D4ECD}" srcOrd="1" destOrd="0" presId="urn:microsoft.com/office/officeart/2005/8/layout/vList5"/>
    <dgm:cxn modelId="{283CC992-F7A2-4779-94B6-17EED09A404B}" type="presParOf" srcId="{EDF2B9C1-2A57-4DE9-A2A8-9590E5DF1C3C}" destId="{8628E672-1B0B-4FF7-95C2-63287FCACFE8}" srcOrd="3" destOrd="0" presId="urn:microsoft.com/office/officeart/2005/8/layout/vList5"/>
    <dgm:cxn modelId="{D6FFF913-741F-4D81-AE6D-B60007725052}" type="presParOf" srcId="{EDF2B9C1-2A57-4DE9-A2A8-9590E5DF1C3C}" destId="{DC57F34E-37D1-4777-B73D-65445043DC01}" srcOrd="4" destOrd="0" presId="urn:microsoft.com/office/officeart/2005/8/layout/vList5"/>
    <dgm:cxn modelId="{F6DE2054-F5E8-440F-B6D4-2179EF6410BF}" type="presParOf" srcId="{DC57F34E-37D1-4777-B73D-65445043DC01}" destId="{C03E33F8-411D-4EB0-90DD-3B80B36E541E}" srcOrd="0" destOrd="0" presId="urn:microsoft.com/office/officeart/2005/8/layout/vList5"/>
    <dgm:cxn modelId="{0DA7AEEF-E4D6-486B-9F94-64008C28284D}" type="presParOf" srcId="{DC57F34E-37D1-4777-B73D-65445043DC01}" destId="{5C630B3C-99FC-4E1F-9923-4445485E3FA1}"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C47D3D91-A91E-4E7A-8D30-842C25A47A8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sr-Latn-CS"/>
        </a:p>
      </dgm:t>
    </dgm:pt>
    <dgm:pt modelId="{804399FF-1295-4149-B6C5-C95AE5143731}">
      <dgm:prSet phldrT="[Text]"/>
      <dgm:spPr/>
      <dgm:t>
        <a:bodyPr/>
        <a:lstStyle/>
        <a:p>
          <a:r>
            <a:rPr lang="sr-Cyrl-CS" dirty="0" smtClean="0"/>
            <a:t>3. Прецизност </a:t>
          </a:r>
          <a:endParaRPr lang="sr-Latn-CS" dirty="0"/>
        </a:p>
      </dgm:t>
    </dgm:pt>
    <dgm:pt modelId="{1A9EED4E-4DB0-48F0-B627-EE677CA8014F}" type="parTrans" cxnId="{84E27524-A29A-470B-9D7D-8A00BF64F513}">
      <dgm:prSet/>
      <dgm:spPr/>
      <dgm:t>
        <a:bodyPr/>
        <a:lstStyle/>
        <a:p>
          <a:endParaRPr lang="sr-Latn-CS"/>
        </a:p>
      </dgm:t>
    </dgm:pt>
    <dgm:pt modelId="{72136B43-924C-4C0A-9DC4-FD6868B6FD52}" type="sibTrans" cxnId="{84E27524-A29A-470B-9D7D-8A00BF64F513}">
      <dgm:prSet/>
      <dgm:spPr/>
      <dgm:t>
        <a:bodyPr/>
        <a:lstStyle/>
        <a:p>
          <a:endParaRPr lang="sr-Latn-CS"/>
        </a:p>
      </dgm:t>
    </dgm:pt>
    <dgm:pt modelId="{E27A95D0-3CF7-4183-A9BA-9DB905B284AC}">
      <dgm:prSet phldrT="[Text]" custT="1"/>
      <dgm:spPr/>
      <dgm:t>
        <a:bodyPr/>
        <a:lstStyle/>
        <a:p>
          <a:r>
            <a:rPr lang="sr-Cyrl-CS" sz="1600" dirty="0" smtClean="0"/>
            <a:t>На овом нивоу, ученик је способан да изврши задатак са само неколико грешака и буде знатно прецизнији у извођењу, без присуства оригиналног извора понашања. Вештина је стечена, а спретност се открива по лаком и прецизном извођењу.</a:t>
          </a:r>
          <a:endParaRPr lang="sr-Latn-CS" sz="1600" dirty="0"/>
        </a:p>
      </dgm:t>
    </dgm:pt>
    <dgm:pt modelId="{3E4CBDF2-F95F-4628-A31C-274606C7E056}" type="parTrans" cxnId="{69973EB7-2F87-41E0-965A-A2C5208A063C}">
      <dgm:prSet/>
      <dgm:spPr/>
      <dgm:t>
        <a:bodyPr/>
        <a:lstStyle/>
        <a:p>
          <a:endParaRPr lang="sr-Latn-CS"/>
        </a:p>
      </dgm:t>
    </dgm:pt>
    <dgm:pt modelId="{03DD6E12-DBAD-4B90-81FE-A9A8880D491B}" type="sibTrans" cxnId="{69973EB7-2F87-41E0-965A-A2C5208A063C}">
      <dgm:prSet/>
      <dgm:spPr/>
      <dgm:t>
        <a:bodyPr/>
        <a:lstStyle/>
        <a:p>
          <a:endParaRPr lang="sr-Latn-CS"/>
        </a:p>
      </dgm:t>
    </dgm:pt>
    <dgm:pt modelId="{9D3ABE5F-556B-4134-A1FE-5D3CC2FD084A}">
      <dgm:prSet phldrT="[Text]"/>
      <dgm:spPr/>
      <dgm:t>
        <a:bodyPr/>
        <a:lstStyle/>
        <a:p>
          <a:r>
            <a:rPr lang="sr-Cyrl-CS" dirty="0" smtClean="0"/>
            <a:t>4. Артикулација </a:t>
          </a:r>
          <a:endParaRPr lang="sr-Latn-CS" dirty="0"/>
        </a:p>
      </dgm:t>
    </dgm:pt>
    <dgm:pt modelId="{2C7CE981-B688-4E54-B556-F5573D553387}" type="parTrans" cxnId="{776A90C9-0C84-4499-83A2-9558AA8DCFCA}">
      <dgm:prSet/>
      <dgm:spPr/>
      <dgm:t>
        <a:bodyPr/>
        <a:lstStyle/>
        <a:p>
          <a:endParaRPr lang="sr-Latn-CS"/>
        </a:p>
      </dgm:t>
    </dgm:pt>
    <dgm:pt modelId="{B63E69B7-F1FF-48AA-95EA-27AFC49360B0}" type="sibTrans" cxnId="{776A90C9-0C84-4499-83A2-9558AA8DCFCA}">
      <dgm:prSet/>
      <dgm:spPr/>
      <dgm:t>
        <a:bodyPr/>
        <a:lstStyle/>
        <a:p>
          <a:endParaRPr lang="sr-Latn-CS"/>
        </a:p>
      </dgm:t>
    </dgm:pt>
    <dgm:pt modelId="{3495A147-01F9-4EB0-BF13-858CD3C8287B}">
      <dgm:prSet phldrT="[Text]"/>
      <dgm:spPr/>
      <dgm:t>
        <a:bodyPr/>
        <a:lstStyle/>
        <a:p>
          <a:r>
            <a:rPr lang="sr-Cyrl-CS" dirty="0" smtClean="0"/>
            <a:t>Способност координације низа корака комбиновањем две или више вештина. Шаблони се могу мењати тако да одговарају посебним захтевима или да реше проблем.</a:t>
          </a:r>
          <a:endParaRPr lang="sr-Latn-CS" dirty="0"/>
        </a:p>
      </dgm:t>
    </dgm:pt>
    <dgm:pt modelId="{0B5D9805-CC7C-4D32-91E3-DCC057B08F5B}" type="parTrans" cxnId="{CDDE0F88-9496-4FC3-8C09-7FFFEA0BC9D8}">
      <dgm:prSet/>
      <dgm:spPr/>
      <dgm:t>
        <a:bodyPr/>
        <a:lstStyle/>
        <a:p>
          <a:endParaRPr lang="sr-Latn-CS"/>
        </a:p>
      </dgm:t>
    </dgm:pt>
    <dgm:pt modelId="{B5EE5DEA-3C9F-476E-91C2-C33D9C32ACE8}" type="sibTrans" cxnId="{CDDE0F88-9496-4FC3-8C09-7FFFEA0BC9D8}">
      <dgm:prSet/>
      <dgm:spPr/>
      <dgm:t>
        <a:bodyPr/>
        <a:lstStyle/>
        <a:p>
          <a:endParaRPr lang="sr-Latn-CS"/>
        </a:p>
      </dgm:t>
    </dgm:pt>
    <dgm:pt modelId="{8FD168D7-EC3E-44F9-8F1C-C79F67D3A24C}">
      <dgm:prSet phldrT="[Text]"/>
      <dgm:spPr/>
      <dgm:t>
        <a:bodyPr/>
        <a:lstStyle/>
        <a:p>
          <a:r>
            <a:rPr lang="sr-Cyrl-CS" dirty="0" smtClean="0"/>
            <a:t>5. Натурализација </a:t>
          </a:r>
          <a:endParaRPr lang="sr-Latn-CS" dirty="0"/>
        </a:p>
      </dgm:t>
    </dgm:pt>
    <dgm:pt modelId="{C367EA0E-2201-4C83-B330-734DC067CF33}" type="parTrans" cxnId="{288AB2EE-0B0E-42B9-9A31-C7C122E0D883}">
      <dgm:prSet/>
      <dgm:spPr/>
      <dgm:t>
        <a:bodyPr/>
        <a:lstStyle/>
        <a:p>
          <a:endParaRPr lang="sr-Latn-CS"/>
        </a:p>
      </dgm:t>
    </dgm:pt>
    <dgm:pt modelId="{AB01D324-7CDC-4130-8924-E9E531B97E47}" type="sibTrans" cxnId="{288AB2EE-0B0E-42B9-9A31-C7C122E0D883}">
      <dgm:prSet/>
      <dgm:spPr/>
      <dgm:t>
        <a:bodyPr/>
        <a:lstStyle/>
        <a:p>
          <a:endParaRPr lang="sr-Latn-CS"/>
        </a:p>
      </dgm:t>
    </dgm:pt>
    <dgm:pt modelId="{A4AD6577-4AF2-4A60-802C-C1247CC79C4D}">
      <dgm:prSet phldrT="[Text]"/>
      <dgm:spPr/>
      <dgm:t>
        <a:bodyPr/>
        <a:lstStyle/>
        <a:p>
          <a:r>
            <a:rPr lang="sr-Cyrl-CS" dirty="0" smtClean="0"/>
            <a:t>Представља висок ниво природног извођења, вршење аутоматизованих радњи (“без размишљања”). Вештине се комбинују, ређају и усклађено изводе са лакоћом.</a:t>
          </a:r>
          <a:endParaRPr lang="sr-Latn-CS" dirty="0"/>
        </a:p>
      </dgm:t>
    </dgm:pt>
    <dgm:pt modelId="{5BEB4D73-9BA1-45B4-A5BF-26BBEAFD2C98}" type="parTrans" cxnId="{C2726B97-C2A5-4E16-9FAC-0260DD994C1F}">
      <dgm:prSet/>
      <dgm:spPr/>
      <dgm:t>
        <a:bodyPr/>
        <a:lstStyle/>
        <a:p>
          <a:endParaRPr lang="sr-Latn-CS"/>
        </a:p>
      </dgm:t>
    </dgm:pt>
    <dgm:pt modelId="{F6DE72DC-4E08-4769-820F-C8E2AADA93D4}" type="sibTrans" cxnId="{C2726B97-C2A5-4E16-9FAC-0260DD994C1F}">
      <dgm:prSet/>
      <dgm:spPr/>
      <dgm:t>
        <a:bodyPr/>
        <a:lstStyle/>
        <a:p>
          <a:endParaRPr lang="sr-Latn-CS"/>
        </a:p>
      </dgm:t>
    </dgm:pt>
    <dgm:pt modelId="{A9008B34-23DE-44C1-B64E-BD86559F73BD}" type="pres">
      <dgm:prSet presAssocID="{C47D3D91-A91E-4E7A-8D30-842C25A47A8A}" presName="Name0" presStyleCnt="0">
        <dgm:presLayoutVars>
          <dgm:dir/>
          <dgm:animLvl val="lvl"/>
          <dgm:resizeHandles val="exact"/>
        </dgm:presLayoutVars>
      </dgm:prSet>
      <dgm:spPr/>
      <dgm:t>
        <a:bodyPr/>
        <a:lstStyle/>
        <a:p>
          <a:endParaRPr lang="sr-Latn-CS"/>
        </a:p>
      </dgm:t>
    </dgm:pt>
    <dgm:pt modelId="{A441C24E-6D9E-4A67-9626-D236A1802850}" type="pres">
      <dgm:prSet presAssocID="{804399FF-1295-4149-B6C5-C95AE5143731}" presName="linNode" presStyleCnt="0"/>
      <dgm:spPr/>
    </dgm:pt>
    <dgm:pt modelId="{180C953E-9389-48E8-A702-C5967E9B2398}" type="pres">
      <dgm:prSet presAssocID="{804399FF-1295-4149-B6C5-C95AE5143731}" presName="parentText" presStyleLbl="node1" presStyleIdx="0" presStyleCnt="3">
        <dgm:presLayoutVars>
          <dgm:chMax val="1"/>
          <dgm:bulletEnabled val="1"/>
        </dgm:presLayoutVars>
      </dgm:prSet>
      <dgm:spPr/>
      <dgm:t>
        <a:bodyPr/>
        <a:lstStyle/>
        <a:p>
          <a:endParaRPr lang="sr-Latn-CS"/>
        </a:p>
      </dgm:t>
    </dgm:pt>
    <dgm:pt modelId="{AABF0411-9247-40F8-BD38-62CA4D83EBEA}" type="pres">
      <dgm:prSet presAssocID="{804399FF-1295-4149-B6C5-C95AE5143731}" presName="descendantText" presStyleLbl="alignAccFollowNode1" presStyleIdx="0" presStyleCnt="3">
        <dgm:presLayoutVars>
          <dgm:bulletEnabled val="1"/>
        </dgm:presLayoutVars>
      </dgm:prSet>
      <dgm:spPr/>
      <dgm:t>
        <a:bodyPr/>
        <a:lstStyle/>
        <a:p>
          <a:endParaRPr lang="sr-Latn-CS"/>
        </a:p>
      </dgm:t>
    </dgm:pt>
    <dgm:pt modelId="{274020E4-AF36-4F41-94C7-01F460C3B448}" type="pres">
      <dgm:prSet presAssocID="{72136B43-924C-4C0A-9DC4-FD6868B6FD52}" presName="sp" presStyleCnt="0"/>
      <dgm:spPr/>
    </dgm:pt>
    <dgm:pt modelId="{7D01F5F5-4A0B-40B3-9517-46BFBA7C6C8E}" type="pres">
      <dgm:prSet presAssocID="{9D3ABE5F-556B-4134-A1FE-5D3CC2FD084A}" presName="linNode" presStyleCnt="0"/>
      <dgm:spPr/>
    </dgm:pt>
    <dgm:pt modelId="{DF5C5C38-15E3-4887-955D-974E3C3A24E4}" type="pres">
      <dgm:prSet presAssocID="{9D3ABE5F-556B-4134-A1FE-5D3CC2FD084A}" presName="parentText" presStyleLbl="node1" presStyleIdx="1" presStyleCnt="3">
        <dgm:presLayoutVars>
          <dgm:chMax val="1"/>
          <dgm:bulletEnabled val="1"/>
        </dgm:presLayoutVars>
      </dgm:prSet>
      <dgm:spPr/>
      <dgm:t>
        <a:bodyPr/>
        <a:lstStyle/>
        <a:p>
          <a:endParaRPr lang="sr-Latn-CS"/>
        </a:p>
      </dgm:t>
    </dgm:pt>
    <dgm:pt modelId="{63219CC7-9434-49BE-98E4-FD3CB6D77DBC}" type="pres">
      <dgm:prSet presAssocID="{9D3ABE5F-556B-4134-A1FE-5D3CC2FD084A}" presName="descendantText" presStyleLbl="alignAccFollowNode1" presStyleIdx="1" presStyleCnt="3">
        <dgm:presLayoutVars>
          <dgm:bulletEnabled val="1"/>
        </dgm:presLayoutVars>
      </dgm:prSet>
      <dgm:spPr/>
      <dgm:t>
        <a:bodyPr/>
        <a:lstStyle/>
        <a:p>
          <a:endParaRPr lang="sr-Latn-CS"/>
        </a:p>
      </dgm:t>
    </dgm:pt>
    <dgm:pt modelId="{5CF38630-8F0D-43A5-A36E-473D8A937814}" type="pres">
      <dgm:prSet presAssocID="{B63E69B7-F1FF-48AA-95EA-27AFC49360B0}" presName="sp" presStyleCnt="0"/>
      <dgm:spPr/>
    </dgm:pt>
    <dgm:pt modelId="{3031F931-0A01-45F9-B66B-FB38FB227B69}" type="pres">
      <dgm:prSet presAssocID="{8FD168D7-EC3E-44F9-8F1C-C79F67D3A24C}" presName="linNode" presStyleCnt="0"/>
      <dgm:spPr/>
    </dgm:pt>
    <dgm:pt modelId="{28AB6F78-CD8E-4378-94C5-EC99C0DDCF71}" type="pres">
      <dgm:prSet presAssocID="{8FD168D7-EC3E-44F9-8F1C-C79F67D3A24C}" presName="parentText" presStyleLbl="node1" presStyleIdx="2" presStyleCnt="3">
        <dgm:presLayoutVars>
          <dgm:chMax val="1"/>
          <dgm:bulletEnabled val="1"/>
        </dgm:presLayoutVars>
      </dgm:prSet>
      <dgm:spPr/>
      <dgm:t>
        <a:bodyPr/>
        <a:lstStyle/>
        <a:p>
          <a:endParaRPr lang="sr-Latn-CS"/>
        </a:p>
      </dgm:t>
    </dgm:pt>
    <dgm:pt modelId="{4C1E5009-38D1-412D-9A6A-37BD3A385BC6}" type="pres">
      <dgm:prSet presAssocID="{8FD168D7-EC3E-44F9-8F1C-C79F67D3A24C}" presName="descendantText" presStyleLbl="alignAccFollowNode1" presStyleIdx="2" presStyleCnt="3">
        <dgm:presLayoutVars>
          <dgm:bulletEnabled val="1"/>
        </dgm:presLayoutVars>
      </dgm:prSet>
      <dgm:spPr/>
      <dgm:t>
        <a:bodyPr/>
        <a:lstStyle/>
        <a:p>
          <a:endParaRPr lang="sr-Latn-CS"/>
        </a:p>
      </dgm:t>
    </dgm:pt>
  </dgm:ptLst>
  <dgm:cxnLst>
    <dgm:cxn modelId="{82F226EA-5A72-4C8E-B812-A4948B4F1750}" type="presOf" srcId="{3495A147-01F9-4EB0-BF13-858CD3C8287B}" destId="{63219CC7-9434-49BE-98E4-FD3CB6D77DBC}" srcOrd="0" destOrd="0" presId="urn:microsoft.com/office/officeart/2005/8/layout/vList5"/>
    <dgm:cxn modelId="{C2726B97-C2A5-4E16-9FAC-0260DD994C1F}" srcId="{8FD168D7-EC3E-44F9-8F1C-C79F67D3A24C}" destId="{A4AD6577-4AF2-4A60-802C-C1247CC79C4D}" srcOrd="0" destOrd="0" parTransId="{5BEB4D73-9BA1-45B4-A5BF-26BBEAFD2C98}" sibTransId="{F6DE72DC-4E08-4769-820F-C8E2AADA93D4}"/>
    <dgm:cxn modelId="{AC83E748-6F43-4FF4-82E5-D742EA696B1C}" type="presOf" srcId="{804399FF-1295-4149-B6C5-C95AE5143731}" destId="{180C953E-9389-48E8-A702-C5967E9B2398}" srcOrd="0" destOrd="0" presId="urn:microsoft.com/office/officeart/2005/8/layout/vList5"/>
    <dgm:cxn modelId="{DAF982D1-1CBF-4F63-A1D6-E43EB42ABEDB}" type="presOf" srcId="{A4AD6577-4AF2-4A60-802C-C1247CC79C4D}" destId="{4C1E5009-38D1-412D-9A6A-37BD3A385BC6}" srcOrd="0" destOrd="0" presId="urn:microsoft.com/office/officeart/2005/8/layout/vList5"/>
    <dgm:cxn modelId="{C48E0D8E-9CC7-4C27-AF53-04ED15E85871}" type="presOf" srcId="{8FD168D7-EC3E-44F9-8F1C-C79F67D3A24C}" destId="{28AB6F78-CD8E-4378-94C5-EC99C0DDCF71}" srcOrd="0" destOrd="0" presId="urn:microsoft.com/office/officeart/2005/8/layout/vList5"/>
    <dgm:cxn modelId="{DED5478B-B893-458A-8806-F73BEE9E90A5}" type="presOf" srcId="{C47D3D91-A91E-4E7A-8D30-842C25A47A8A}" destId="{A9008B34-23DE-44C1-B64E-BD86559F73BD}" srcOrd="0" destOrd="0" presId="urn:microsoft.com/office/officeart/2005/8/layout/vList5"/>
    <dgm:cxn modelId="{288AB2EE-0B0E-42B9-9A31-C7C122E0D883}" srcId="{C47D3D91-A91E-4E7A-8D30-842C25A47A8A}" destId="{8FD168D7-EC3E-44F9-8F1C-C79F67D3A24C}" srcOrd="2" destOrd="0" parTransId="{C367EA0E-2201-4C83-B330-734DC067CF33}" sibTransId="{AB01D324-7CDC-4130-8924-E9E531B97E47}"/>
    <dgm:cxn modelId="{776A90C9-0C84-4499-83A2-9558AA8DCFCA}" srcId="{C47D3D91-A91E-4E7A-8D30-842C25A47A8A}" destId="{9D3ABE5F-556B-4134-A1FE-5D3CC2FD084A}" srcOrd="1" destOrd="0" parTransId="{2C7CE981-B688-4E54-B556-F5573D553387}" sibTransId="{B63E69B7-F1FF-48AA-95EA-27AFC49360B0}"/>
    <dgm:cxn modelId="{E0DCA7A0-E67D-4C15-868A-9740E129CF41}" type="presOf" srcId="{9D3ABE5F-556B-4134-A1FE-5D3CC2FD084A}" destId="{DF5C5C38-15E3-4887-955D-974E3C3A24E4}" srcOrd="0" destOrd="0" presId="urn:microsoft.com/office/officeart/2005/8/layout/vList5"/>
    <dgm:cxn modelId="{84E27524-A29A-470B-9D7D-8A00BF64F513}" srcId="{C47D3D91-A91E-4E7A-8D30-842C25A47A8A}" destId="{804399FF-1295-4149-B6C5-C95AE5143731}" srcOrd="0" destOrd="0" parTransId="{1A9EED4E-4DB0-48F0-B627-EE677CA8014F}" sibTransId="{72136B43-924C-4C0A-9DC4-FD6868B6FD52}"/>
    <dgm:cxn modelId="{69973EB7-2F87-41E0-965A-A2C5208A063C}" srcId="{804399FF-1295-4149-B6C5-C95AE5143731}" destId="{E27A95D0-3CF7-4183-A9BA-9DB905B284AC}" srcOrd="0" destOrd="0" parTransId="{3E4CBDF2-F95F-4628-A31C-274606C7E056}" sibTransId="{03DD6E12-DBAD-4B90-81FE-A9A8880D491B}"/>
    <dgm:cxn modelId="{D2101238-405A-4375-8FB8-8E76FE5CE5A0}" type="presOf" srcId="{E27A95D0-3CF7-4183-A9BA-9DB905B284AC}" destId="{AABF0411-9247-40F8-BD38-62CA4D83EBEA}" srcOrd="0" destOrd="0" presId="urn:microsoft.com/office/officeart/2005/8/layout/vList5"/>
    <dgm:cxn modelId="{CDDE0F88-9496-4FC3-8C09-7FFFEA0BC9D8}" srcId="{9D3ABE5F-556B-4134-A1FE-5D3CC2FD084A}" destId="{3495A147-01F9-4EB0-BF13-858CD3C8287B}" srcOrd="0" destOrd="0" parTransId="{0B5D9805-CC7C-4D32-91E3-DCC057B08F5B}" sibTransId="{B5EE5DEA-3C9F-476E-91C2-C33D9C32ACE8}"/>
    <dgm:cxn modelId="{BD7B76A8-BA6E-4269-861F-04B5944D694D}" type="presParOf" srcId="{A9008B34-23DE-44C1-B64E-BD86559F73BD}" destId="{A441C24E-6D9E-4A67-9626-D236A1802850}" srcOrd="0" destOrd="0" presId="urn:microsoft.com/office/officeart/2005/8/layout/vList5"/>
    <dgm:cxn modelId="{A493A9E5-B26B-4BD4-B125-E9DBFBF676C0}" type="presParOf" srcId="{A441C24E-6D9E-4A67-9626-D236A1802850}" destId="{180C953E-9389-48E8-A702-C5967E9B2398}" srcOrd="0" destOrd="0" presId="urn:microsoft.com/office/officeart/2005/8/layout/vList5"/>
    <dgm:cxn modelId="{95D32456-9877-4B98-AA01-0615B32F964D}" type="presParOf" srcId="{A441C24E-6D9E-4A67-9626-D236A1802850}" destId="{AABF0411-9247-40F8-BD38-62CA4D83EBEA}" srcOrd="1" destOrd="0" presId="urn:microsoft.com/office/officeart/2005/8/layout/vList5"/>
    <dgm:cxn modelId="{4EB0DC23-AE1C-4DDF-BCAE-24832D4F27BB}" type="presParOf" srcId="{A9008B34-23DE-44C1-B64E-BD86559F73BD}" destId="{274020E4-AF36-4F41-94C7-01F460C3B448}" srcOrd="1" destOrd="0" presId="urn:microsoft.com/office/officeart/2005/8/layout/vList5"/>
    <dgm:cxn modelId="{C6568F41-640E-4606-9B92-7AAFEF23DC51}" type="presParOf" srcId="{A9008B34-23DE-44C1-B64E-BD86559F73BD}" destId="{7D01F5F5-4A0B-40B3-9517-46BFBA7C6C8E}" srcOrd="2" destOrd="0" presId="urn:microsoft.com/office/officeart/2005/8/layout/vList5"/>
    <dgm:cxn modelId="{6BC0BC1B-F7E9-4C03-9B0D-66D1F0C74A03}" type="presParOf" srcId="{7D01F5F5-4A0B-40B3-9517-46BFBA7C6C8E}" destId="{DF5C5C38-15E3-4887-955D-974E3C3A24E4}" srcOrd="0" destOrd="0" presId="urn:microsoft.com/office/officeart/2005/8/layout/vList5"/>
    <dgm:cxn modelId="{ABB2BA8E-DBA8-4F53-B6F3-8E6F54DB1C0E}" type="presParOf" srcId="{7D01F5F5-4A0B-40B3-9517-46BFBA7C6C8E}" destId="{63219CC7-9434-49BE-98E4-FD3CB6D77DBC}" srcOrd="1" destOrd="0" presId="urn:microsoft.com/office/officeart/2005/8/layout/vList5"/>
    <dgm:cxn modelId="{EB409E04-97FE-4997-89AF-CD1FCDE7A27C}" type="presParOf" srcId="{A9008B34-23DE-44C1-B64E-BD86559F73BD}" destId="{5CF38630-8F0D-43A5-A36E-473D8A937814}" srcOrd="3" destOrd="0" presId="urn:microsoft.com/office/officeart/2005/8/layout/vList5"/>
    <dgm:cxn modelId="{201F7653-36D9-45C2-A422-56AEB6D005C5}" type="presParOf" srcId="{A9008B34-23DE-44C1-B64E-BD86559F73BD}" destId="{3031F931-0A01-45F9-B66B-FB38FB227B69}" srcOrd="4" destOrd="0" presId="urn:microsoft.com/office/officeart/2005/8/layout/vList5"/>
    <dgm:cxn modelId="{008C63B6-3A5B-4E8C-B504-9E4A6EF8C5E0}" type="presParOf" srcId="{3031F931-0A01-45F9-B66B-FB38FB227B69}" destId="{28AB6F78-CD8E-4378-94C5-EC99C0DDCF71}" srcOrd="0" destOrd="0" presId="urn:microsoft.com/office/officeart/2005/8/layout/vList5"/>
    <dgm:cxn modelId="{D63039EE-7153-4ACE-9174-7A1DDFFDF044}" type="presParOf" srcId="{3031F931-0A01-45F9-B66B-FB38FB227B69}" destId="{4C1E5009-38D1-412D-9A6A-37BD3A385BC6}"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AB8D5126-9213-4F34-9222-2A95C3374E96}"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sr-Latn-CS"/>
        </a:p>
      </dgm:t>
    </dgm:pt>
    <dgm:pt modelId="{29EFD895-460F-4BEB-824B-10EC6557890A}">
      <dgm:prSet phldrT="[Text]"/>
      <dgm:spPr/>
      <dgm:t>
        <a:bodyPr/>
        <a:lstStyle/>
        <a:p>
          <a:r>
            <a:rPr lang="sr-Cyrl-CS" dirty="0" smtClean="0"/>
            <a:t>Активни глаголи који се користе у писању исхода за психомоторно подручје</a:t>
          </a:r>
          <a:endParaRPr lang="sr-Latn-CS" dirty="0"/>
        </a:p>
      </dgm:t>
    </dgm:pt>
    <dgm:pt modelId="{E525D36F-EF0F-4C6F-8687-2B3E7743FD6E}" type="parTrans" cxnId="{35A14E5A-099F-465C-A47A-D99DE771B5FF}">
      <dgm:prSet/>
      <dgm:spPr/>
      <dgm:t>
        <a:bodyPr/>
        <a:lstStyle/>
        <a:p>
          <a:endParaRPr lang="sr-Latn-CS"/>
        </a:p>
      </dgm:t>
    </dgm:pt>
    <dgm:pt modelId="{7FD8F62E-4473-476A-9C2B-165C4D271442}" type="sibTrans" cxnId="{35A14E5A-099F-465C-A47A-D99DE771B5FF}">
      <dgm:prSet/>
      <dgm:spPr/>
      <dgm:t>
        <a:bodyPr/>
        <a:lstStyle/>
        <a:p>
          <a:endParaRPr lang="sr-Latn-CS"/>
        </a:p>
      </dgm:t>
    </dgm:pt>
    <dgm:pt modelId="{0833C233-0491-4F4A-8E0A-8F5BA306574A}">
      <dgm:prSet phldrT="[Text]"/>
      <dgm:spPr/>
      <dgm:t>
        <a:bodyPr/>
        <a:lstStyle/>
        <a:p>
          <a:r>
            <a:rPr lang="sr-Cyrl-CS" dirty="0" smtClean="0"/>
            <a:t>Прилагодити, изменити, применити, саставити, уравнотежити, изградити, пројектовати, остварити, показати, испитати, извршити, поправити, руковати, манипулисати, одмерити, забележити, реаговати, користити...</a:t>
          </a:r>
          <a:endParaRPr lang="sr-Latn-CS" dirty="0"/>
        </a:p>
      </dgm:t>
    </dgm:pt>
    <dgm:pt modelId="{04F862D0-9989-47A0-8EE7-4CCC33657BC7}" type="parTrans" cxnId="{584DB6C4-266B-4A13-B85A-3271DB032308}">
      <dgm:prSet/>
      <dgm:spPr/>
      <dgm:t>
        <a:bodyPr/>
        <a:lstStyle/>
        <a:p>
          <a:endParaRPr lang="sr-Latn-CS"/>
        </a:p>
      </dgm:t>
    </dgm:pt>
    <dgm:pt modelId="{49CD625C-E419-44BC-A361-54C35178ED85}" type="sibTrans" cxnId="{584DB6C4-266B-4A13-B85A-3271DB032308}">
      <dgm:prSet/>
      <dgm:spPr/>
      <dgm:t>
        <a:bodyPr/>
        <a:lstStyle/>
        <a:p>
          <a:endParaRPr lang="sr-Latn-CS"/>
        </a:p>
      </dgm:t>
    </dgm:pt>
    <dgm:pt modelId="{5875090C-307E-4A8A-B7E8-1BA66E019440}">
      <dgm:prSet phldrT="[Text]"/>
      <dgm:spPr/>
      <dgm:t>
        <a:bodyPr/>
        <a:lstStyle/>
        <a:p>
          <a:r>
            <a:rPr lang="sr-Cyrl-CS" dirty="0" smtClean="0"/>
            <a:t>Примери исхода учења у психомоторном подручју</a:t>
          </a:r>
          <a:endParaRPr lang="sr-Latn-CS" dirty="0"/>
        </a:p>
      </dgm:t>
    </dgm:pt>
    <dgm:pt modelId="{8DC3C011-B115-4523-9E2E-4DE15EBD7D37}" type="parTrans" cxnId="{B454EAF2-FAD1-47E3-A377-350D8CD189FE}">
      <dgm:prSet/>
      <dgm:spPr/>
      <dgm:t>
        <a:bodyPr/>
        <a:lstStyle/>
        <a:p>
          <a:endParaRPr lang="sr-Latn-CS"/>
        </a:p>
      </dgm:t>
    </dgm:pt>
    <dgm:pt modelId="{9BDF9CD7-7E0A-4537-9454-0C92E814FF0F}" type="sibTrans" cxnId="{B454EAF2-FAD1-47E3-A377-350D8CD189FE}">
      <dgm:prSet/>
      <dgm:spPr/>
      <dgm:t>
        <a:bodyPr/>
        <a:lstStyle/>
        <a:p>
          <a:endParaRPr lang="sr-Latn-CS"/>
        </a:p>
      </dgm:t>
    </dgm:pt>
    <dgm:pt modelId="{5ECD577C-56CA-4229-938A-075DB69B6FF7}">
      <dgm:prSet phldrT="[Text]" custT="1"/>
      <dgm:spPr/>
      <dgm:t>
        <a:bodyPr/>
        <a:lstStyle/>
        <a:p>
          <a:r>
            <a:rPr lang="sr-Cyrl-CS" sz="1600" dirty="0" smtClean="0"/>
            <a:t>Рукује различитим инструментима, безбедно и делотворно;</a:t>
          </a:r>
          <a:endParaRPr lang="sr-Latn-CS" sz="1600" dirty="0"/>
        </a:p>
      </dgm:t>
    </dgm:pt>
    <dgm:pt modelId="{154FCA5F-7B83-498F-9F27-0B176C1996D5}" type="parTrans" cxnId="{B1BAA86F-7A8A-4635-8066-42E4DD82EDEC}">
      <dgm:prSet/>
      <dgm:spPr/>
      <dgm:t>
        <a:bodyPr/>
        <a:lstStyle/>
        <a:p>
          <a:endParaRPr lang="sr-Latn-CS"/>
        </a:p>
      </dgm:t>
    </dgm:pt>
    <dgm:pt modelId="{32EC4518-B1B9-4281-B3E9-FE3D2E38BA46}" type="sibTrans" cxnId="{B1BAA86F-7A8A-4635-8066-42E4DD82EDEC}">
      <dgm:prSet/>
      <dgm:spPr/>
      <dgm:t>
        <a:bodyPr/>
        <a:lstStyle/>
        <a:p>
          <a:endParaRPr lang="sr-Latn-CS"/>
        </a:p>
      </dgm:t>
    </dgm:pt>
    <dgm:pt modelId="{59C15822-BECE-4627-9A8E-41DB6F7E5C4B}">
      <dgm:prSet phldrT="[Text]" custT="1"/>
      <dgm:spPr/>
      <dgm:t>
        <a:bodyPr/>
        <a:lstStyle/>
        <a:p>
          <a:r>
            <a:rPr lang="sr-Cyrl-CS" sz="1600" dirty="0" smtClean="0"/>
            <a:t>Усмено презентује методологију и добијене податке истраживачког пројекта;</a:t>
          </a:r>
          <a:endParaRPr lang="sr-Latn-CS" sz="1600" dirty="0"/>
        </a:p>
      </dgm:t>
    </dgm:pt>
    <dgm:pt modelId="{AAD9B6EA-D31B-49AD-8419-DFEE1327015F}" type="parTrans" cxnId="{96F08328-ED01-4632-A7D7-2C114ADBCF33}">
      <dgm:prSet/>
      <dgm:spPr/>
      <dgm:t>
        <a:bodyPr/>
        <a:lstStyle/>
        <a:p>
          <a:endParaRPr lang="sr-Latn-CS"/>
        </a:p>
      </dgm:t>
    </dgm:pt>
    <dgm:pt modelId="{C059116C-0062-4B6F-A599-14A79FDB0B3B}" type="sibTrans" cxnId="{96F08328-ED01-4632-A7D7-2C114ADBCF33}">
      <dgm:prSet/>
      <dgm:spPr/>
      <dgm:t>
        <a:bodyPr/>
        <a:lstStyle/>
        <a:p>
          <a:endParaRPr lang="sr-Latn-CS"/>
        </a:p>
      </dgm:t>
    </dgm:pt>
    <dgm:pt modelId="{A36C1941-7D5A-4229-BC52-22176068B9C9}">
      <dgm:prSet phldrT="[Text]" custT="1"/>
      <dgm:spPr/>
      <dgm:t>
        <a:bodyPr/>
        <a:lstStyle/>
        <a:p>
          <a:r>
            <a:rPr lang="sr-Cyrl-CS" sz="1600" dirty="0" smtClean="0"/>
            <a:t>Дизајнира добро илустровану постер презентацију да укратко изложи пројекат;</a:t>
          </a:r>
          <a:endParaRPr lang="sr-Latn-CS" sz="1600" dirty="0"/>
        </a:p>
      </dgm:t>
    </dgm:pt>
    <dgm:pt modelId="{49DC711E-DC8D-4271-AF00-37AC27B3E43B}" type="parTrans" cxnId="{B80156D0-F78E-4FDC-BB3F-6E4F88E43FF5}">
      <dgm:prSet/>
      <dgm:spPr/>
    </dgm:pt>
    <dgm:pt modelId="{72282EE4-56A8-48BD-8B65-D13C1900FAD3}" type="sibTrans" cxnId="{B80156D0-F78E-4FDC-BB3F-6E4F88E43FF5}">
      <dgm:prSet/>
      <dgm:spPr/>
    </dgm:pt>
    <dgm:pt modelId="{A85E378F-F8D8-4000-A99F-6E075400A8FA}">
      <dgm:prSet phldrT="[Text]" custT="1"/>
      <dgm:spPr/>
      <dgm:t>
        <a:bodyPr/>
        <a:lstStyle/>
        <a:p>
          <a:r>
            <a:rPr lang="sr-Cyrl-CS" sz="1600" dirty="0" smtClean="0"/>
            <a:t>Ефикасно и вешто користи одговарајући софтвер.</a:t>
          </a:r>
          <a:endParaRPr lang="sr-Latn-CS" sz="1600" dirty="0"/>
        </a:p>
      </dgm:t>
    </dgm:pt>
    <dgm:pt modelId="{742C63CD-C02C-430C-88BD-7F137DE9085A}" type="parTrans" cxnId="{0C30EC92-ECCC-4888-9BBF-ADDCC1ED9CE9}">
      <dgm:prSet/>
      <dgm:spPr/>
    </dgm:pt>
    <dgm:pt modelId="{2CDEFE20-3443-491C-BA13-1B9E0F11C394}" type="sibTrans" cxnId="{0C30EC92-ECCC-4888-9BBF-ADDCC1ED9CE9}">
      <dgm:prSet/>
      <dgm:spPr/>
    </dgm:pt>
    <dgm:pt modelId="{ACF27BC3-BED1-4E5F-839E-DDDF54F0F4B2}" type="pres">
      <dgm:prSet presAssocID="{AB8D5126-9213-4F34-9222-2A95C3374E96}" presName="Name0" presStyleCnt="0">
        <dgm:presLayoutVars>
          <dgm:dir/>
          <dgm:animLvl val="lvl"/>
          <dgm:resizeHandles/>
        </dgm:presLayoutVars>
      </dgm:prSet>
      <dgm:spPr/>
      <dgm:t>
        <a:bodyPr/>
        <a:lstStyle/>
        <a:p>
          <a:endParaRPr lang="sr-Latn-CS"/>
        </a:p>
      </dgm:t>
    </dgm:pt>
    <dgm:pt modelId="{868C4A7F-688A-4FC4-8AA8-26B4FA23324F}" type="pres">
      <dgm:prSet presAssocID="{29EFD895-460F-4BEB-824B-10EC6557890A}" presName="linNode" presStyleCnt="0"/>
      <dgm:spPr/>
    </dgm:pt>
    <dgm:pt modelId="{ECA43DCD-1F1E-40F7-98E5-DF4D67F08771}" type="pres">
      <dgm:prSet presAssocID="{29EFD895-460F-4BEB-824B-10EC6557890A}" presName="parentShp" presStyleLbl="node1" presStyleIdx="0" presStyleCnt="2">
        <dgm:presLayoutVars>
          <dgm:bulletEnabled val="1"/>
        </dgm:presLayoutVars>
      </dgm:prSet>
      <dgm:spPr/>
      <dgm:t>
        <a:bodyPr/>
        <a:lstStyle/>
        <a:p>
          <a:endParaRPr lang="sr-Latn-CS"/>
        </a:p>
      </dgm:t>
    </dgm:pt>
    <dgm:pt modelId="{4E80649A-0B22-4455-A93F-635439252B38}" type="pres">
      <dgm:prSet presAssocID="{29EFD895-460F-4BEB-824B-10EC6557890A}" presName="childShp" presStyleLbl="bgAccFollowNode1" presStyleIdx="0" presStyleCnt="2">
        <dgm:presLayoutVars>
          <dgm:bulletEnabled val="1"/>
        </dgm:presLayoutVars>
      </dgm:prSet>
      <dgm:spPr/>
      <dgm:t>
        <a:bodyPr/>
        <a:lstStyle/>
        <a:p>
          <a:endParaRPr lang="sr-Latn-CS"/>
        </a:p>
      </dgm:t>
    </dgm:pt>
    <dgm:pt modelId="{D8833832-6A32-4737-A294-3AA92F953CA0}" type="pres">
      <dgm:prSet presAssocID="{7FD8F62E-4473-476A-9C2B-165C4D271442}" presName="spacing" presStyleCnt="0"/>
      <dgm:spPr/>
    </dgm:pt>
    <dgm:pt modelId="{41B23A0A-C09D-45E0-B81B-AF55EE010917}" type="pres">
      <dgm:prSet presAssocID="{5875090C-307E-4A8A-B7E8-1BA66E019440}" presName="linNode" presStyleCnt="0"/>
      <dgm:spPr/>
    </dgm:pt>
    <dgm:pt modelId="{698CC636-3FC9-4430-B9F6-C21478D1C59A}" type="pres">
      <dgm:prSet presAssocID="{5875090C-307E-4A8A-B7E8-1BA66E019440}" presName="parentShp" presStyleLbl="node1" presStyleIdx="1" presStyleCnt="2">
        <dgm:presLayoutVars>
          <dgm:bulletEnabled val="1"/>
        </dgm:presLayoutVars>
      </dgm:prSet>
      <dgm:spPr/>
      <dgm:t>
        <a:bodyPr/>
        <a:lstStyle/>
        <a:p>
          <a:endParaRPr lang="sr-Latn-CS"/>
        </a:p>
      </dgm:t>
    </dgm:pt>
    <dgm:pt modelId="{670BEC81-A1AE-4302-8298-9BD066EE7119}" type="pres">
      <dgm:prSet presAssocID="{5875090C-307E-4A8A-B7E8-1BA66E019440}" presName="childShp" presStyleLbl="bgAccFollowNode1" presStyleIdx="1" presStyleCnt="2">
        <dgm:presLayoutVars>
          <dgm:bulletEnabled val="1"/>
        </dgm:presLayoutVars>
      </dgm:prSet>
      <dgm:spPr/>
      <dgm:t>
        <a:bodyPr/>
        <a:lstStyle/>
        <a:p>
          <a:endParaRPr lang="sr-Latn-CS"/>
        </a:p>
      </dgm:t>
    </dgm:pt>
  </dgm:ptLst>
  <dgm:cxnLst>
    <dgm:cxn modelId="{1E4C25B7-36F3-4F35-9579-72A4A232231B}" type="presOf" srcId="{59C15822-BECE-4627-9A8E-41DB6F7E5C4B}" destId="{670BEC81-A1AE-4302-8298-9BD066EE7119}" srcOrd="0" destOrd="1" presId="urn:microsoft.com/office/officeart/2005/8/layout/vList6"/>
    <dgm:cxn modelId="{B454EAF2-FAD1-47E3-A377-350D8CD189FE}" srcId="{AB8D5126-9213-4F34-9222-2A95C3374E96}" destId="{5875090C-307E-4A8A-B7E8-1BA66E019440}" srcOrd="1" destOrd="0" parTransId="{8DC3C011-B115-4523-9E2E-4DE15EBD7D37}" sibTransId="{9BDF9CD7-7E0A-4537-9454-0C92E814FF0F}"/>
    <dgm:cxn modelId="{E604670E-5E60-4BAD-B399-79A298843FB4}" type="presOf" srcId="{0833C233-0491-4F4A-8E0A-8F5BA306574A}" destId="{4E80649A-0B22-4455-A93F-635439252B38}" srcOrd="0" destOrd="0" presId="urn:microsoft.com/office/officeart/2005/8/layout/vList6"/>
    <dgm:cxn modelId="{B1BAA86F-7A8A-4635-8066-42E4DD82EDEC}" srcId="{5875090C-307E-4A8A-B7E8-1BA66E019440}" destId="{5ECD577C-56CA-4229-938A-075DB69B6FF7}" srcOrd="0" destOrd="0" parTransId="{154FCA5F-7B83-498F-9F27-0B176C1996D5}" sibTransId="{32EC4518-B1B9-4281-B3E9-FE3D2E38BA46}"/>
    <dgm:cxn modelId="{743F7EF8-A211-46D7-98E0-7F403B4EBB58}" type="presOf" srcId="{AB8D5126-9213-4F34-9222-2A95C3374E96}" destId="{ACF27BC3-BED1-4E5F-839E-DDDF54F0F4B2}" srcOrd="0" destOrd="0" presId="urn:microsoft.com/office/officeart/2005/8/layout/vList6"/>
    <dgm:cxn modelId="{96F08328-ED01-4632-A7D7-2C114ADBCF33}" srcId="{5875090C-307E-4A8A-B7E8-1BA66E019440}" destId="{59C15822-BECE-4627-9A8E-41DB6F7E5C4B}" srcOrd="1" destOrd="0" parTransId="{AAD9B6EA-D31B-49AD-8419-DFEE1327015F}" sibTransId="{C059116C-0062-4B6F-A599-14A79FDB0B3B}"/>
    <dgm:cxn modelId="{3B3CB9BE-289D-44EC-823C-3AA10E4751BA}" type="presOf" srcId="{29EFD895-460F-4BEB-824B-10EC6557890A}" destId="{ECA43DCD-1F1E-40F7-98E5-DF4D67F08771}" srcOrd="0" destOrd="0" presId="urn:microsoft.com/office/officeart/2005/8/layout/vList6"/>
    <dgm:cxn modelId="{72D4901A-DB3A-49CC-87C0-06B07FA60566}" type="presOf" srcId="{A36C1941-7D5A-4229-BC52-22176068B9C9}" destId="{670BEC81-A1AE-4302-8298-9BD066EE7119}" srcOrd="0" destOrd="2" presId="urn:microsoft.com/office/officeart/2005/8/layout/vList6"/>
    <dgm:cxn modelId="{B61BA6ED-7094-48C9-ACE6-E2D5A282FB97}" type="presOf" srcId="{A85E378F-F8D8-4000-A99F-6E075400A8FA}" destId="{670BEC81-A1AE-4302-8298-9BD066EE7119}" srcOrd="0" destOrd="3" presId="urn:microsoft.com/office/officeart/2005/8/layout/vList6"/>
    <dgm:cxn modelId="{E0AA3983-A7F6-4DAD-844D-BCBBE4660289}" type="presOf" srcId="{5ECD577C-56CA-4229-938A-075DB69B6FF7}" destId="{670BEC81-A1AE-4302-8298-9BD066EE7119}" srcOrd="0" destOrd="0" presId="urn:microsoft.com/office/officeart/2005/8/layout/vList6"/>
    <dgm:cxn modelId="{35A14E5A-099F-465C-A47A-D99DE771B5FF}" srcId="{AB8D5126-9213-4F34-9222-2A95C3374E96}" destId="{29EFD895-460F-4BEB-824B-10EC6557890A}" srcOrd="0" destOrd="0" parTransId="{E525D36F-EF0F-4C6F-8687-2B3E7743FD6E}" sibTransId="{7FD8F62E-4473-476A-9C2B-165C4D271442}"/>
    <dgm:cxn modelId="{0C30EC92-ECCC-4888-9BBF-ADDCC1ED9CE9}" srcId="{5875090C-307E-4A8A-B7E8-1BA66E019440}" destId="{A85E378F-F8D8-4000-A99F-6E075400A8FA}" srcOrd="3" destOrd="0" parTransId="{742C63CD-C02C-430C-88BD-7F137DE9085A}" sibTransId="{2CDEFE20-3443-491C-BA13-1B9E0F11C394}"/>
    <dgm:cxn modelId="{574AAFDC-F97F-4E7A-9784-709F9E9592EF}" type="presOf" srcId="{5875090C-307E-4A8A-B7E8-1BA66E019440}" destId="{698CC636-3FC9-4430-B9F6-C21478D1C59A}" srcOrd="0" destOrd="0" presId="urn:microsoft.com/office/officeart/2005/8/layout/vList6"/>
    <dgm:cxn modelId="{B80156D0-F78E-4FDC-BB3F-6E4F88E43FF5}" srcId="{5875090C-307E-4A8A-B7E8-1BA66E019440}" destId="{A36C1941-7D5A-4229-BC52-22176068B9C9}" srcOrd="2" destOrd="0" parTransId="{49DC711E-DC8D-4271-AF00-37AC27B3E43B}" sibTransId="{72282EE4-56A8-48BD-8B65-D13C1900FAD3}"/>
    <dgm:cxn modelId="{584DB6C4-266B-4A13-B85A-3271DB032308}" srcId="{29EFD895-460F-4BEB-824B-10EC6557890A}" destId="{0833C233-0491-4F4A-8E0A-8F5BA306574A}" srcOrd="0" destOrd="0" parTransId="{04F862D0-9989-47A0-8EE7-4CCC33657BC7}" sibTransId="{49CD625C-E419-44BC-A361-54C35178ED85}"/>
    <dgm:cxn modelId="{4BBDD058-F63F-4B0B-887B-DFC1BC1305FB}" type="presParOf" srcId="{ACF27BC3-BED1-4E5F-839E-DDDF54F0F4B2}" destId="{868C4A7F-688A-4FC4-8AA8-26B4FA23324F}" srcOrd="0" destOrd="0" presId="urn:microsoft.com/office/officeart/2005/8/layout/vList6"/>
    <dgm:cxn modelId="{6D7C7DB0-387F-4E50-845F-36F9A4CF79B9}" type="presParOf" srcId="{868C4A7F-688A-4FC4-8AA8-26B4FA23324F}" destId="{ECA43DCD-1F1E-40F7-98E5-DF4D67F08771}" srcOrd="0" destOrd="0" presId="urn:microsoft.com/office/officeart/2005/8/layout/vList6"/>
    <dgm:cxn modelId="{F59D706D-760A-4989-BF39-141ACE046298}" type="presParOf" srcId="{868C4A7F-688A-4FC4-8AA8-26B4FA23324F}" destId="{4E80649A-0B22-4455-A93F-635439252B38}" srcOrd="1" destOrd="0" presId="urn:microsoft.com/office/officeart/2005/8/layout/vList6"/>
    <dgm:cxn modelId="{E62C1529-96DC-4CC4-85D2-D0C8F9C797B5}" type="presParOf" srcId="{ACF27BC3-BED1-4E5F-839E-DDDF54F0F4B2}" destId="{D8833832-6A32-4737-A294-3AA92F953CA0}" srcOrd="1" destOrd="0" presId="urn:microsoft.com/office/officeart/2005/8/layout/vList6"/>
    <dgm:cxn modelId="{8681B64E-2602-4FA4-90C5-5C9E2B93B23C}" type="presParOf" srcId="{ACF27BC3-BED1-4E5F-839E-DDDF54F0F4B2}" destId="{41B23A0A-C09D-45E0-B81B-AF55EE010917}" srcOrd="2" destOrd="0" presId="urn:microsoft.com/office/officeart/2005/8/layout/vList6"/>
    <dgm:cxn modelId="{117875E8-D43D-4E0E-B677-A45CA0AC0A59}" type="presParOf" srcId="{41B23A0A-C09D-45E0-B81B-AF55EE010917}" destId="{698CC636-3FC9-4430-B9F6-C21478D1C59A}" srcOrd="0" destOrd="0" presId="urn:microsoft.com/office/officeart/2005/8/layout/vList6"/>
    <dgm:cxn modelId="{4270BCEC-2587-4F40-B208-35813150A128}" type="presParOf" srcId="{41B23A0A-C09D-45E0-B81B-AF55EE010917}" destId="{670BEC81-A1AE-4302-8298-9BD066EE7119}"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3415C44-9983-4F79-838E-B3B26E874DE8}" type="doc">
      <dgm:prSet loTypeId="urn:microsoft.com/office/officeart/2005/8/layout/hList3" loCatId="list" qsTypeId="urn:microsoft.com/office/officeart/2005/8/quickstyle/simple2" qsCatId="simple" csTypeId="urn:microsoft.com/office/officeart/2005/8/colors/accent1_2" csCatId="accent1" phldr="1"/>
      <dgm:spPr/>
      <dgm:t>
        <a:bodyPr/>
        <a:lstStyle/>
        <a:p>
          <a:endParaRPr lang="sr-Latn-CS"/>
        </a:p>
      </dgm:t>
    </dgm:pt>
    <dgm:pt modelId="{2E26B666-9432-4BAF-B0AD-3CC14F32FE01}">
      <dgm:prSet phldrT="[Text]"/>
      <dgm:spPr/>
      <dgm:t>
        <a:bodyPr/>
        <a:lstStyle/>
        <a:p>
          <a:pPr algn="l"/>
          <a:r>
            <a:rPr lang="sr-Cyrl-CS" i="1" dirty="0" smtClean="0"/>
            <a:t>Знање</a:t>
          </a:r>
          <a:r>
            <a:rPr lang="sr-Cyrl-CS" dirty="0" smtClean="0"/>
            <a:t> се може дефинисати као способност присећања или памћења чињеница, а да се оне нужно и не разумеју.</a:t>
          </a:r>
          <a:endParaRPr lang="sr-Latn-CS" dirty="0"/>
        </a:p>
      </dgm:t>
    </dgm:pt>
    <dgm:pt modelId="{80496E65-E7F9-474A-B21B-BD3802E3A937}" type="parTrans" cxnId="{81B53063-58C3-46A2-A621-6ABB11B0AD38}">
      <dgm:prSet/>
      <dgm:spPr/>
      <dgm:t>
        <a:bodyPr/>
        <a:lstStyle/>
        <a:p>
          <a:endParaRPr lang="sr-Latn-CS"/>
        </a:p>
      </dgm:t>
    </dgm:pt>
    <dgm:pt modelId="{62F12115-6E5D-4B62-A827-06EB35EEA075}" type="sibTrans" cxnId="{81B53063-58C3-46A2-A621-6ABB11B0AD38}">
      <dgm:prSet/>
      <dgm:spPr/>
      <dgm:t>
        <a:bodyPr/>
        <a:lstStyle/>
        <a:p>
          <a:endParaRPr lang="sr-Latn-CS"/>
        </a:p>
      </dgm:t>
    </dgm:pt>
    <dgm:pt modelId="{77DC0B09-3489-41D4-924E-CD966615319C}">
      <dgm:prSet phldrT="[Text]"/>
      <dgm:spPr/>
      <dgm:t>
        <a:bodyPr/>
        <a:lstStyle/>
        <a:p>
          <a:pPr algn="l"/>
          <a:r>
            <a:rPr lang="sr-Cyrl-CS" dirty="0" smtClean="0"/>
            <a:t>Активни глаголи који се користе у описивању знања: уредити, прикупити, дефинисати, описати, набројати, испитати, утврдити, означити, навести, именовати, груписати, представити, цитирати, препознати, избројати, известити, поновити, репродуковати, показати, изјавити, саставити табелу.</a:t>
          </a:r>
          <a:endParaRPr lang="sr-Latn-CS" dirty="0"/>
        </a:p>
      </dgm:t>
    </dgm:pt>
    <dgm:pt modelId="{165FA788-F9D1-439B-9197-2733E782C81F}" type="parTrans" cxnId="{2D3C670B-3F2F-4913-A0C1-271032D6DCE0}">
      <dgm:prSet/>
      <dgm:spPr/>
      <dgm:t>
        <a:bodyPr/>
        <a:lstStyle/>
        <a:p>
          <a:endParaRPr lang="sr-Latn-CS"/>
        </a:p>
      </dgm:t>
    </dgm:pt>
    <dgm:pt modelId="{D16C00AA-11FE-48FD-B3AB-7C645933BF75}" type="sibTrans" cxnId="{2D3C670B-3F2F-4913-A0C1-271032D6DCE0}">
      <dgm:prSet/>
      <dgm:spPr/>
      <dgm:t>
        <a:bodyPr/>
        <a:lstStyle/>
        <a:p>
          <a:endParaRPr lang="sr-Latn-CS"/>
        </a:p>
      </dgm:t>
    </dgm:pt>
    <dgm:pt modelId="{C563425D-B74E-4257-8508-A1A185864C5F}">
      <dgm:prSet phldrT="[Text]"/>
      <dgm:spPr/>
      <dgm:t>
        <a:bodyPr/>
        <a:lstStyle/>
        <a:p>
          <a:pPr algn="l"/>
          <a:r>
            <a:rPr lang="sr-Cyrl-CS" dirty="0" smtClean="0"/>
            <a:t>Након успешног завршетка курса/програма, ученик је показао способност да:</a:t>
          </a:r>
        </a:p>
        <a:p>
          <a:pPr algn="l"/>
          <a:r>
            <a:rPr lang="sr-Cyrl-CS" dirty="0" smtClean="0"/>
            <a:t>Користи терминологију науке о језику: слово, реч, реченица, итд;</a:t>
          </a:r>
        </a:p>
        <a:p>
          <a:pPr algn="l"/>
          <a:r>
            <a:rPr lang="sr-Cyrl-CS" dirty="0" smtClean="0"/>
            <a:t>Опише промене које се дешавају на биљкама у појединим годишњим добима;</a:t>
          </a:r>
        </a:p>
        <a:p>
          <a:pPr algn="l"/>
          <a:r>
            <a:rPr lang="sr-Cyrl-CS" dirty="0" smtClean="0"/>
            <a:t>Дефинише понашање које није пожељно.</a:t>
          </a:r>
          <a:endParaRPr lang="sr-Latn-CS" dirty="0"/>
        </a:p>
      </dgm:t>
    </dgm:pt>
    <dgm:pt modelId="{755E000D-8879-48B6-A28C-90C9E3A75F40}" type="parTrans" cxnId="{92BEEA1F-3AC6-4BFD-8B58-0303FBCB6A63}">
      <dgm:prSet/>
      <dgm:spPr/>
      <dgm:t>
        <a:bodyPr/>
        <a:lstStyle/>
        <a:p>
          <a:endParaRPr lang="sr-Latn-CS"/>
        </a:p>
      </dgm:t>
    </dgm:pt>
    <dgm:pt modelId="{E691E1E3-A8FA-407B-AF50-57D86102315D}" type="sibTrans" cxnId="{92BEEA1F-3AC6-4BFD-8B58-0303FBCB6A63}">
      <dgm:prSet/>
      <dgm:spPr/>
      <dgm:t>
        <a:bodyPr/>
        <a:lstStyle/>
        <a:p>
          <a:endParaRPr lang="sr-Latn-CS"/>
        </a:p>
      </dgm:t>
    </dgm:pt>
    <dgm:pt modelId="{14693B1A-8BB5-4AB8-89B0-08688DB858A8}" type="pres">
      <dgm:prSet presAssocID="{13415C44-9983-4F79-838E-B3B26E874DE8}" presName="composite" presStyleCnt="0">
        <dgm:presLayoutVars>
          <dgm:chMax val="1"/>
          <dgm:dir/>
          <dgm:resizeHandles val="exact"/>
        </dgm:presLayoutVars>
      </dgm:prSet>
      <dgm:spPr/>
      <dgm:t>
        <a:bodyPr/>
        <a:lstStyle/>
        <a:p>
          <a:endParaRPr lang="sr-Latn-CS"/>
        </a:p>
      </dgm:t>
    </dgm:pt>
    <dgm:pt modelId="{A0706D38-E233-4896-AD22-7F61CD5638DE}" type="pres">
      <dgm:prSet presAssocID="{2E26B666-9432-4BAF-B0AD-3CC14F32FE01}" presName="roof" presStyleLbl="dkBgShp" presStyleIdx="0" presStyleCnt="2"/>
      <dgm:spPr/>
      <dgm:t>
        <a:bodyPr/>
        <a:lstStyle/>
        <a:p>
          <a:endParaRPr lang="sr-Latn-CS"/>
        </a:p>
      </dgm:t>
    </dgm:pt>
    <dgm:pt modelId="{E8755CDC-A996-42AA-BA0E-B1A31F91F501}" type="pres">
      <dgm:prSet presAssocID="{2E26B666-9432-4BAF-B0AD-3CC14F32FE01}" presName="pillars" presStyleCnt="0"/>
      <dgm:spPr/>
    </dgm:pt>
    <dgm:pt modelId="{11745D17-456C-49E1-A706-5BF0E966EEE7}" type="pres">
      <dgm:prSet presAssocID="{2E26B666-9432-4BAF-B0AD-3CC14F32FE01}" presName="pillar1" presStyleLbl="node1" presStyleIdx="0" presStyleCnt="2">
        <dgm:presLayoutVars>
          <dgm:bulletEnabled val="1"/>
        </dgm:presLayoutVars>
      </dgm:prSet>
      <dgm:spPr/>
      <dgm:t>
        <a:bodyPr/>
        <a:lstStyle/>
        <a:p>
          <a:endParaRPr lang="sr-Latn-CS"/>
        </a:p>
      </dgm:t>
    </dgm:pt>
    <dgm:pt modelId="{3A4A4DA5-04E4-4429-82C4-3D76203FA068}" type="pres">
      <dgm:prSet presAssocID="{C563425D-B74E-4257-8508-A1A185864C5F}" presName="pillarX" presStyleLbl="node1" presStyleIdx="1" presStyleCnt="2">
        <dgm:presLayoutVars>
          <dgm:bulletEnabled val="1"/>
        </dgm:presLayoutVars>
      </dgm:prSet>
      <dgm:spPr/>
      <dgm:t>
        <a:bodyPr/>
        <a:lstStyle/>
        <a:p>
          <a:endParaRPr lang="sr-Latn-CS"/>
        </a:p>
      </dgm:t>
    </dgm:pt>
    <dgm:pt modelId="{DDF25158-DA46-4E56-B564-1DBC7CAA4B83}" type="pres">
      <dgm:prSet presAssocID="{2E26B666-9432-4BAF-B0AD-3CC14F32FE01}" presName="base" presStyleLbl="dkBgShp" presStyleIdx="1" presStyleCnt="2"/>
      <dgm:spPr/>
    </dgm:pt>
  </dgm:ptLst>
  <dgm:cxnLst>
    <dgm:cxn modelId="{D22E0B0D-5C72-4C3C-A3D5-FBDED33770EC}" type="presOf" srcId="{13415C44-9983-4F79-838E-B3B26E874DE8}" destId="{14693B1A-8BB5-4AB8-89B0-08688DB858A8}" srcOrd="0" destOrd="0" presId="urn:microsoft.com/office/officeart/2005/8/layout/hList3"/>
    <dgm:cxn modelId="{0AB0FDAF-7358-4BF4-ABCB-105176F4A8D9}" type="presOf" srcId="{C563425D-B74E-4257-8508-A1A185864C5F}" destId="{3A4A4DA5-04E4-4429-82C4-3D76203FA068}" srcOrd="0" destOrd="0" presId="urn:microsoft.com/office/officeart/2005/8/layout/hList3"/>
    <dgm:cxn modelId="{B69A27A1-9685-465B-9DA8-A610F4275846}" type="presOf" srcId="{77DC0B09-3489-41D4-924E-CD966615319C}" destId="{11745D17-456C-49E1-A706-5BF0E966EEE7}" srcOrd="0" destOrd="0" presId="urn:microsoft.com/office/officeart/2005/8/layout/hList3"/>
    <dgm:cxn modelId="{81B53063-58C3-46A2-A621-6ABB11B0AD38}" srcId="{13415C44-9983-4F79-838E-B3B26E874DE8}" destId="{2E26B666-9432-4BAF-B0AD-3CC14F32FE01}" srcOrd="0" destOrd="0" parTransId="{80496E65-E7F9-474A-B21B-BD3802E3A937}" sibTransId="{62F12115-6E5D-4B62-A827-06EB35EEA075}"/>
    <dgm:cxn modelId="{92BEEA1F-3AC6-4BFD-8B58-0303FBCB6A63}" srcId="{2E26B666-9432-4BAF-B0AD-3CC14F32FE01}" destId="{C563425D-B74E-4257-8508-A1A185864C5F}" srcOrd="1" destOrd="0" parTransId="{755E000D-8879-48B6-A28C-90C9E3A75F40}" sibTransId="{E691E1E3-A8FA-407B-AF50-57D86102315D}"/>
    <dgm:cxn modelId="{2D3C670B-3F2F-4913-A0C1-271032D6DCE0}" srcId="{2E26B666-9432-4BAF-B0AD-3CC14F32FE01}" destId="{77DC0B09-3489-41D4-924E-CD966615319C}" srcOrd="0" destOrd="0" parTransId="{165FA788-F9D1-439B-9197-2733E782C81F}" sibTransId="{D16C00AA-11FE-48FD-B3AB-7C645933BF75}"/>
    <dgm:cxn modelId="{5BB4FC0C-C2C1-4B1E-8937-02ABCA658DEE}" type="presOf" srcId="{2E26B666-9432-4BAF-B0AD-3CC14F32FE01}" destId="{A0706D38-E233-4896-AD22-7F61CD5638DE}" srcOrd="0" destOrd="0" presId="urn:microsoft.com/office/officeart/2005/8/layout/hList3"/>
    <dgm:cxn modelId="{39D79432-B99B-4D2B-93D5-510EBDF32501}" type="presParOf" srcId="{14693B1A-8BB5-4AB8-89B0-08688DB858A8}" destId="{A0706D38-E233-4896-AD22-7F61CD5638DE}" srcOrd="0" destOrd="0" presId="urn:microsoft.com/office/officeart/2005/8/layout/hList3"/>
    <dgm:cxn modelId="{9D627494-CF4B-4E9A-8DC4-1E6239A67212}" type="presParOf" srcId="{14693B1A-8BB5-4AB8-89B0-08688DB858A8}" destId="{E8755CDC-A996-42AA-BA0E-B1A31F91F501}" srcOrd="1" destOrd="0" presId="urn:microsoft.com/office/officeart/2005/8/layout/hList3"/>
    <dgm:cxn modelId="{8165E3CA-792F-4DD3-8AE8-53AC4478E9EE}" type="presParOf" srcId="{E8755CDC-A996-42AA-BA0E-B1A31F91F501}" destId="{11745D17-456C-49E1-A706-5BF0E966EEE7}" srcOrd="0" destOrd="0" presId="urn:microsoft.com/office/officeart/2005/8/layout/hList3"/>
    <dgm:cxn modelId="{FCE304D3-BFFE-43EA-AE52-483DB10D8850}" type="presParOf" srcId="{E8755CDC-A996-42AA-BA0E-B1A31F91F501}" destId="{3A4A4DA5-04E4-4429-82C4-3D76203FA068}" srcOrd="1" destOrd="0" presId="urn:microsoft.com/office/officeart/2005/8/layout/hList3"/>
    <dgm:cxn modelId="{0D295DCA-C1AC-4FD1-AD3B-213347B98B63}" type="presParOf" srcId="{14693B1A-8BB5-4AB8-89B0-08688DB858A8}" destId="{DDF25158-DA46-4E56-B564-1DBC7CAA4B83}"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3415C44-9983-4F79-838E-B3B26E874DE8}" type="doc">
      <dgm:prSet loTypeId="urn:microsoft.com/office/officeart/2005/8/layout/hList3" loCatId="list" qsTypeId="urn:microsoft.com/office/officeart/2005/8/quickstyle/simple2" qsCatId="simple" csTypeId="urn:microsoft.com/office/officeart/2005/8/colors/accent1_2" csCatId="accent1" phldr="1"/>
      <dgm:spPr/>
      <dgm:t>
        <a:bodyPr/>
        <a:lstStyle/>
        <a:p>
          <a:endParaRPr lang="sr-Latn-CS"/>
        </a:p>
      </dgm:t>
    </dgm:pt>
    <dgm:pt modelId="{2E26B666-9432-4BAF-B0AD-3CC14F32FE01}">
      <dgm:prSet phldrT="[Text]"/>
      <dgm:spPr/>
      <dgm:t>
        <a:bodyPr/>
        <a:lstStyle/>
        <a:p>
          <a:pPr algn="l"/>
          <a:r>
            <a:rPr lang="sr-Cyrl-CS" i="1" dirty="0" smtClean="0"/>
            <a:t>Разумевње</a:t>
          </a:r>
          <a:r>
            <a:rPr lang="sr-Cyrl-CS" dirty="0" smtClean="0"/>
            <a:t> се може дефинисати као способност тумачења научених информација.</a:t>
          </a:r>
          <a:endParaRPr lang="sr-Latn-CS" dirty="0"/>
        </a:p>
      </dgm:t>
    </dgm:pt>
    <dgm:pt modelId="{80496E65-E7F9-474A-B21B-BD3802E3A937}" type="parTrans" cxnId="{81B53063-58C3-46A2-A621-6ABB11B0AD38}">
      <dgm:prSet/>
      <dgm:spPr/>
      <dgm:t>
        <a:bodyPr/>
        <a:lstStyle/>
        <a:p>
          <a:endParaRPr lang="sr-Latn-CS"/>
        </a:p>
      </dgm:t>
    </dgm:pt>
    <dgm:pt modelId="{62F12115-6E5D-4B62-A827-06EB35EEA075}" type="sibTrans" cxnId="{81B53063-58C3-46A2-A621-6ABB11B0AD38}">
      <dgm:prSet/>
      <dgm:spPr/>
      <dgm:t>
        <a:bodyPr/>
        <a:lstStyle/>
        <a:p>
          <a:endParaRPr lang="sr-Latn-CS"/>
        </a:p>
      </dgm:t>
    </dgm:pt>
    <dgm:pt modelId="{77DC0B09-3489-41D4-924E-CD966615319C}">
      <dgm:prSet phldrT="[Text]"/>
      <dgm:spPr/>
      <dgm:t>
        <a:bodyPr/>
        <a:lstStyle/>
        <a:p>
          <a:pPr algn="l"/>
          <a:r>
            <a:rPr lang="sr-Cyrl-CS" dirty="0" smtClean="0"/>
            <a:t>Активни глаголи који се користе у описивању разумевања: повезати, променити, објаснити, разврстати, саставити, оправдати, разликовати, истицати, проценити, изразити, уопштити, утврдити, указати, закључити, протумачити, парафразирати, предвидети, установити, прерадити, одабрати, решити...</a:t>
          </a:r>
          <a:endParaRPr lang="sr-Latn-CS" dirty="0"/>
        </a:p>
      </dgm:t>
    </dgm:pt>
    <dgm:pt modelId="{165FA788-F9D1-439B-9197-2733E782C81F}" type="parTrans" cxnId="{2D3C670B-3F2F-4913-A0C1-271032D6DCE0}">
      <dgm:prSet/>
      <dgm:spPr/>
      <dgm:t>
        <a:bodyPr/>
        <a:lstStyle/>
        <a:p>
          <a:endParaRPr lang="sr-Latn-CS"/>
        </a:p>
      </dgm:t>
    </dgm:pt>
    <dgm:pt modelId="{D16C00AA-11FE-48FD-B3AB-7C645933BF75}" type="sibTrans" cxnId="{2D3C670B-3F2F-4913-A0C1-271032D6DCE0}">
      <dgm:prSet/>
      <dgm:spPr/>
      <dgm:t>
        <a:bodyPr/>
        <a:lstStyle/>
        <a:p>
          <a:endParaRPr lang="sr-Latn-CS"/>
        </a:p>
      </dgm:t>
    </dgm:pt>
    <dgm:pt modelId="{C563425D-B74E-4257-8508-A1A185864C5F}">
      <dgm:prSet phldrT="[Text]"/>
      <dgm:spPr/>
      <dgm:t>
        <a:bodyPr/>
        <a:lstStyle/>
        <a:p>
          <a:pPr algn="l"/>
          <a:r>
            <a:rPr lang="sr-Cyrl-CS" dirty="0" smtClean="0"/>
            <a:t>Након успешног завршетка курса/програма, ученик је показао способност да:</a:t>
          </a:r>
        </a:p>
        <a:p>
          <a:pPr algn="l"/>
          <a:r>
            <a:rPr lang="sr-Cyrl-CS" dirty="0" smtClean="0"/>
            <a:t>Разуме и направи разлику између врсте и службе речи у реченици;</a:t>
          </a:r>
        </a:p>
        <a:p>
          <a:pPr algn="l"/>
          <a:r>
            <a:rPr lang="sr-Cyrl-CS" dirty="0" smtClean="0"/>
            <a:t>Објасни социјалне, економске и политичке ефекте Првог светског рата на послератни свет;</a:t>
          </a:r>
        </a:p>
        <a:p>
          <a:pPr algn="l"/>
          <a:r>
            <a:rPr lang="sr-Cyrl-CS" dirty="0" smtClean="0"/>
            <a:t>Класификује хемијске реакције на егзотермичке и ендотермичке.</a:t>
          </a:r>
        </a:p>
      </dgm:t>
    </dgm:pt>
    <dgm:pt modelId="{755E000D-8879-48B6-A28C-90C9E3A75F40}" type="parTrans" cxnId="{92BEEA1F-3AC6-4BFD-8B58-0303FBCB6A63}">
      <dgm:prSet/>
      <dgm:spPr/>
      <dgm:t>
        <a:bodyPr/>
        <a:lstStyle/>
        <a:p>
          <a:endParaRPr lang="sr-Latn-CS"/>
        </a:p>
      </dgm:t>
    </dgm:pt>
    <dgm:pt modelId="{E691E1E3-A8FA-407B-AF50-57D86102315D}" type="sibTrans" cxnId="{92BEEA1F-3AC6-4BFD-8B58-0303FBCB6A63}">
      <dgm:prSet/>
      <dgm:spPr/>
      <dgm:t>
        <a:bodyPr/>
        <a:lstStyle/>
        <a:p>
          <a:endParaRPr lang="sr-Latn-CS"/>
        </a:p>
      </dgm:t>
    </dgm:pt>
    <dgm:pt modelId="{14693B1A-8BB5-4AB8-89B0-08688DB858A8}" type="pres">
      <dgm:prSet presAssocID="{13415C44-9983-4F79-838E-B3B26E874DE8}" presName="composite" presStyleCnt="0">
        <dgm:presLayoutVars>
          <dgm:chMax val="1"/>
          <dgm:dir/>
          <dgm:resizeHandles val="exact"/>
        </dgm:presLayoutVars>
      </dgm:prSet>
      <dgm:spPr/>
      <dgm:t>
        <a:bodyPr/>
        <a:lstStyle/>
        <a:p>
          <a:endParaRPr lang="sr-Latn-CS"/>
        </a:p>
      </dgm:t>
    </dgm:pt>
    <dgm:pt modelId="{A0706D38-E233-4896-AD22-7F61CD5638DE}" type="pres">
      <dgm:prSet presAssocID="{2E26B666-9432-4BAF-B0AD-3CC14F32FE01}" presName="roof" presStyleLbl="dkBgShp" presStyleIdx="0" presStyleCnt="2"/>
      <dgm:spPr/>
      <dgm:t>
        <a:bodyPr/>
        <a:lstStyle/>
        <a:p>
          <a:endParaRPr lang="sr-Latn-CS"/>
        </a:p>
      </dgm:t>
    </dgm:pt>
    <dgm:pt modelId="{E8755CDC-A996-42AA-BA0E-B1A31F91F501}" type="pres">
      <dgm:prSet presAssocID="{2E26B666-9432-4BAF-B0AD-3CC14F32FE01}" presName="pillars" presStyleCnt="0"/>
      <dgm:spPr/>
    </dgm:pt>
    <dgm:pt modelId="{11745D17-456C-49E1-A706-5BF0E966EEE7}" type="pres">
      <dgm:prSet presAssocID="{2E26B666-9432-4BAF-B0AD-3CC14F32FE01}" presName="pillar1" presStyleLbl="node1" presStyleIdx="0" presStyleCnt="2">
        <dgm:presLayoutVars>
          <dgm:bulletEnabled val="1"/>
        </dgm:presLayoutVars>
      </dgm:prSet>
      <dgm:spPr/>
      <dgm:t>
        <a:bodyPr/>
        <a:lstStyle/>
        <a:p>
          <a:endParaRPr lang="sr-Latn-CS"/>
        </a:p>
      </dgm:t>
    </dgm:pt>
    <dgm:pt modelId="{3A4A4DA5-04E4-4429-82C4-3D76203FA068}" type="pres">
      <dgm:prSet presAssocID="{C563425D-B74E-4257-8508-A1A185864C5F}" presName="pillarX" presStyleLbl="node1" presStyleIdx="1" presStyleCnt="2">
        <dgm:presLayoutVars>
          <dgm:bulletEnabled val="1"/>
        </dgm:presLayoutVars>
      </dgm:prSet>
      <dgm:spPr/>
      <dgm:t>
        <a:bodyPr/>
        <a:lstStyle/>
        <a:p>
          <a:endParaRPr lang="sr-Latn-CS"/>
        </a:p>
      </dgm:t>
    </dgm:pt>
    <dgm:pt modelId="{DDF25158-DA46-4E56-B564-1DBC7CAA4B83}" type="pres">
      <dgm:prSet presAssocID="{2E26B666-9432-4BAF-B0AD-3CC14F32FE01}" presName="base" presStyleLbl="dkBgShp" presStyleIdx="1" presStyleCnt="2"/>
      <dgm:spPr/>
    </dgm:pt>
  </dgm:ptLst>
  <dgm:cxnLst>
    <dgm:cxn modelId="{2D3C670B-3F2F-4913-A0C1-271032D6DCE0}" srcId="{2E26B666-9432-4BAF-B0AD-3CC14F32FE01}" destId="{77DC0B09-3489-41D4-924E-CD966615319C}" srcOrd="0" destOrd="0" parTransId="{165FA788-F9D1-439B-9197-2733E782C81F}" sibTransId="{D16C00AA-11FE-48FD-B3AB-7C645933BF75}"/>
    <dgm:cxn modelId="{DDDD2008-D166-467B-B8DD-7D029571D3A1}" type="presOf" srcId="{13415C44-9983-4F79-838E-B3B26E874DE8}" destId="{14693B1A-8BB5-4AB8-89B0-08688DB858A8}" srcOrd="0" destOrd="0" presId="urn:microsoft.com/office/officeart/2005/8/layout/hList3"/>
    <dgm:cxn modelId="{92BEEA1F-3AC6-4BFD-8B58-0303FBCB6A63}" srcId="{2E26B666-9432-4BAF-B0AD-3CC14F32FE01}" destId="{C563425D-B74E-4257-8508-A1A185864C5F}" srcOrd="1" destOrd="0" parTransId="{755E000D-8879-48B6-A28C-90C9E3A75F40}" sibTransId="{E691E1E3-A8FA-407B-AF50-57D86102315D}"/>
    <dgm:cxn modelId="{C63A7966-ED1C-41EB-B3AB-F8E2B3722208}" type="presOf" srcId="{C563425D-B74E-4257-8508-A1A185864C5F}" destId="{3A4A4DA5-04E4-4429-82C4-3D76203FA068}" srcOrd="0" destOrd="0" presId="urn:microsoft.com/office/officeart/2005/8/layout/hList3"/>
    <dgm:cxn modelId="{027ECFCC-F8FE-42D3-9205-B017A8E7133D}" type="presOf" srcId="{77DC0B09-3489-41D4-924E-CD966615319C}" destId="{11745D17-456C-49E1-A706-5BF0E966EEE7}" srcOrd="0" destOrd="0" presId="urn:microsoft.com/office/officeart/2005/8/layout/hList3"/>
    <dgm:cxn modelId="{81B53063-58C3-46A2-A621-6ABB11B0AD38}" srcId="{13415C44-9983-4F79-838E-B3B26E874DE8}" destId="{2E26B666-9432-4BAF-B0AD-3CC14F32FE01}" srcOrd="0" destOrd="0" parTransId="{80496E65-E7F9-474A-B21B-BD3802E3A937}" sibTransId="{62F12115-6E5D-4B62-A827-06EB35EEA075}"/>
    <dgm:cxn modelId="{219BBD84-1416-4FEA-920C-56B1036E4A99}" type="presOf" srcId="{2E26B666-9432-4BAF-B0AD-3CC14F32FE01}" destId="{A0706D38-E233-4896-AD22-7F61CD5638DE}" srcOrd="0" destOrd="0" presId="urn:microsoft.com/office/officeart/2005/8/layout/hList3"/>
    <dgm:cxn modelId="{A2EC56AF-9991-410B-905F-4610047A5E64}" type="presParOf" srcId="{14693B1A-8BB5-4AB8-89B0-08688DB858A8}" destId="{A0706D38-E233-4896-AD22-7F61CD5638DE}" srcOrd="0" destOrd="0" presId="urn:microsoft.com/office/officeart/2005/8/layout/hList3"/>
    <dgm:cxn modelId="{B5286A09-E382-4E02-AD5F-D70D120D2977}" type="presParOf" srcId="{14693B1A-8BB5-4AB8-89B0-08688DB858A8}" destId="{E8755CDC-A996-42AA-BA0E-B1A31F91F501}" srcOrd="1" destOrd="0" presId="urn:microsoft.com/office/officeart/2005/8/layout/hList3"/>
    <dgm:cxn modelId="{DC40BC4A-BECE-446F-9643-7D496891DF1B}" type="presParOf" srcId="{E8755CDC-A996-42AA-BA0E-B1A31F91F501}" destId="{11745D17-456C-49E1-A706-5BF0E966EEE7}" srcOrd="0" destOrd="0" presId="urn:microsoft.com/office/officeart/2005/8/layout/hList3"/>
    <dgm:cxn modelId="{C492F267-A6DA-4358-A507-FB26DC057C7A}" type="presParOf" srcId="{E8755CDC-A996-42AA-BA0E-B1A31F91F501}" destId="{3A4A4DA5-04E4-4429-82C4-3D76203FA068}" srcOrd="1" destOrd="0" presId="urn:microsoft.com/office/officeart/2005/8/layout/hList3"/>
    <dgm:cxn modelId="{97EEBF6E-3ECF-4C42-8C0D-45DEF726CB19}" type="presParOf" srcId="{14693B1A-8BB5-4AB8-89B0-08688DB858A8}" destId="{DDF25158-DA46-4E56-B564-1DBC7CAA4B83}"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3415C44-9983-4F79-838E-B3B26E874DE8}" type="doc">
      <dgm:prSet loTypeId="urn:microsoft.com/office/officeart/2005/8/layout/hList3" loCatId="list" qsTypeId="urn:microsoft.com/office/officeart/2005/8/quickstyle/simple2" qsCatId="simple" csTypeId="urn:microsoft.com/office/officeart/2005/8/colors/accent1_2" csCatId="accent1" phldr="1"/>
      <dgm:spPr/>
      <dgm:t>
        <a:bodyPr/>
        <a:lstStyle/>
        <a:p>
          <a:endParaRPr lang="sr-Latn-CS"/>
        </a:p>
      </dgm:t>
    </dgm:pt>
    <dgm:pt modelId="{2E26B666-9432-4BAF-B0AD-3CC14F32FE01}">
      <dgm:prSet phldrT="[Text]"/>
      <dgm:spPr/>
      <dgm:t>
        <a:bodyPr/>
        <a:lstStyle/>
        <a:p>
          <a:pPr algn="l"/>
          <a:r>
            <a:rPr lang="sr-Cyrl-CS" i="1" dirty="0" smtClean="0"/>
            <a:t>Примена </a:t>
          </a:r>
          <a:r>
            <a:rPr lang="sr-Cyrl-CS" i="0" dirty="0" smtClean="0"/>
            <a:t>се може дефинисати као способност да се научено градиво користи у новим ситуацијама, нпр. идеја и концепата у решавању проблема.</a:t>
          </a:r>
          <a:endParaRPr lang="sr-Latn-CS" i="0" dirty="0"/>
        </a:p>
      </dgm:t>
    </dgm:pt>
    <dgm:pt modelId="{80496E65-E7F9-474A-B21B-BD3802E3A937}" type="parTrans" cxnId="{81B53063-58C3-46A2-A621-6ABB11B0AD38}">
      <dgm:prSet/>
      <dgm:spPr/>
      <dgm:t>
        <a:bodyPr/>
        <a:lstStyle/>
        <a:p>
          <a:endParaRPr lang="sr-Latn-CS"/>
        </a:p>
      </dgm:t>
    </dgm:pt>
    <dgm:pt modelId="{62F12115-6E5D-4B62-A827-06EB35EEA075}" type="sibTrans" cxnId="{81B53063-58C3-46A2-A621-6ABB11B0AD38}">
      <dgm:prSet/>
      <dgm:spPr/>
      <dgm:t>
        <a:bodyPr/>
        <a:lstStyle/>
        <a:p>
          <a:endParaRPr lang="sr-Latn-CS"/>
        </a:p>
      </dgm:t>
    </dgm:pt>
    <dgm:pt modelId="{77DC0B09-3489-41D4-924E-CD966615319C}">
      <dgm:prSet phldrT="[Text]"/>
      <dgm:spPr/>
      <dgm:t>
        <a:bodyPr/>
        <a:lstStyle/>
        <a:p>
          <a:pPr algn="l"/>
          <a:r>
            <a:rPr lang="sr-Cyrl-CS" dirty="0" smtClean="0"/>
            <a:t>Активни глаголи који се користе у описивању примене: применити, променити, изабрати, израчунати, конструисати, показати, развити, открити, драматизовати, употребити, испитати, експериментисати, пронаћи, илустровати, протумачити, модификовати, организовати, предвидети, селектовати, скицирати, решити, употребити...</a:t>
          </a:r>
          <a:endParaRPr lang="sr-Latn-CS" dirty="0"/>
        </a:p>
      </dgm:t>
    </dgm:pt>
    <dgm:pt modelId="{165FA788-F9D1-439B-9197-2733E782C81F}" type="parTrans" cxnId="{2D3C670B-3F2F-4913-A0C1-271032D6DCE0}">
      <dgm:prSet/>
      <dgm:spPr/>
      <dgm:t>
        <a:bodyPr/>
        <a:lstStyle/>
        <a:p>
          <a:endParaRPr lang="sr-Latn-CS"/>
        </a:p>
      </dgm:t>
    </dgm:pt>
    <dgm:pt modelId="{D16C00AA-11FE-48FD-B3AB-7C645933BF75}" type="sibTrans" cxnId="{2D3C670B-3F2F-4913-A0C1-271032D6DCE0}">
      <dgm:prSet/>
      <dgm:spPr/>
      <dgm:t>
        <a:bodyPr/>
        <a:lstStyle/>
        <a:p>
          <a:endParaRPr lang="sr-Latn-CS"/>
        </a:p>
      </dgm:t>
    </dgm:pt>
    <dgm:pt modelId="{C563425D-B74E-4257-8508-A1A185864C5F}">
      <dgm:prSet phldrT="[Text]"/>
      <dgm:spPr/>
      <dgm:t>
        <a:bodyPr/>
        <a:lstStyle/>
        <a:p>
          <a:pPr algn="l"/>
          <a:r>
            <a:rPr lang="sr-Cyrl-CS" dirty="0" smtClean="0"/>
            <a:t>Након успешног завршетка курса/програма, ученик је показао способност да:</a:t>
          </a:r>
        </a:p>
        <a:p>
          <a:pPr algn="l"/>
          <a:r>
            <a:rPr lang="sr-Cyrl-CS" dirty="0" smtClean="0"/>
            <a:t>Представи временски ток значајних догађаја у историји Србије </a:t>
          </a:r>
          <a:r>
            <a:rPr lang="sr-Latn-CS" dirty="0" smtClean="0"/>
            <a:t>XIX</a:t>
          </a:r>
          <a:r>
            <a:rPr lang="sr-Cyrl-CS" dirty="0" smtClean="0"/>
            <a:t> века;</a:t>
          </a:r>
        </a:p>
        <a:p>
          <a:pPr algn="l"/>
          <a:r>
            <a:rPr lang="sr-Cyrl-CS" dirty="0" smtClean="0"/>
            <a:t>Примени знање о предностима и недостацима појединих врста питања и задатака приликом конструисања теста знања;</a:t>
          </a:r>
        </a:p>
        <a:p>
          <a:pPr algn="l"/>
          <a:r>
            <a:rPr lang="sr-Cyrl-CS" dirty="0" smtClean="0"/>
            <a:t>Доведе у везу промене енергије са раскидањем и стварањем веза у атомима.</a:t>
          </a:r>
        </a:p>
      </dgm:t>
    </dgm:pt>
    <dgm:pt modelId="{755E000D-8879-48B6-A28C-90C9E3A75F40}" type="parTrans" cxnId="{92BEEA1F-3AC6-4BFD-8B58-0303FBCB6A63}">
      <dgm:prSet/>
      <dgm:spPr/>
      <dgm:t>
        <a:bodyPr/>
        <a:lstStyle/>
        <a:p>
          <a:endParaRPr lang="sr-Latn-CS"/>
        </a:p>
      </dgm:t>
    </dgm:pt>
    <dgm:pt modelId="{E691E1E3-A8FA-407B-AF50-57D86102315D}" type="sibTrans" cxnId="{92BEEA1F-3AC6-4BFD-8B58-0303FBCB6A63}">
      <dgm:prSet/>
      <dgm:spPr/>
      <dgm:t>
        <a:bodyPr/>
        <a:lstStyle/>
        <a:p>
          <a:endParaRPr lang="sr-Latn-CS"/>
        </a:p>
      </dgm:t>
    </dgm:pt>
    <dgm:pt modelId="{14693B1A-8BB5-4AB8-89B0-08688DB858A8}" type="pres">
      <dgm:prSet presAssocID="{13415C44-9983-4F79-838E-B3B26E874DE8}" presName="composite" presStyleCnt="0">
        <dgm:presLayoutVars>
          <dgm:chMax val="1"/>
          <dgm:dir/>
          <dgm:resizeHandles val="exact"/>
        </dgm:presLayoutVars>
      </dgm:prSet>
      <dgm:spPr/>
      <dgm:t>
        <a:bodyPr/>
        <a:lstStyle/>
        <a:p>
          <a:endParaRPr lang="sr-Latn-CS"/>
        </a:p>
      </dgm:t>
    </dgm:pt>
    <dgm:pt modelId="{A0706D38-E233-4896-AD22-7F61CD5638DE}" type="pres">
      <dgm:prSet presAssocID="{2E26B666-9432-4BAF-B0AD-3CC14F32FE01}" presName="roof" presStyleLbl="dkBgShp" presStyleIdx="0" presStyleCnt="2"/>
      <dgm:spPr/>
      <dgm:t>
        <a:bodyPr/>
        <a:lstStyle/>
        <a:p>
          <a:endParaRPr lang="sr-Latn-CS"/>
        </a:p>
      </dgm:t>
    </dgm:pt>
    <dgm:pt modelId="{E8755CDC-A996-42AA-BA0E-B1A31F91F501}" type="pres">
      <dgm:prSet presAssocID="{2E26B666-9432-4BAF-B0AD-3CC14F32FE01}" presName="pillars" presStyleCnt="0"/>
      <dgm:spPr/>
    </dgm:pt>
    <dgm:pt modelId="{11745D17-456C-49E1-A706-5BF0E966EEE7}" type="pres">
      <dgm:prSet presAssocID="{2E26B666-9432-4BAF-B0AD-3CC14F32FE01}" presName="pillar1" presStyleLbl="node1" presStyleIdx="0" presStyleCnt="2">
        <dgm:presLayoutVars>
          <dgm:bulletEnabled val="1"/>
        </dgm:presLayoutVars>
      </dgm:prSet>
      <dgm:spPr/>
      <dgm:t>
        <a:bodyPr/>
        <a:lstStyle/>
        <a:p>
          <a:endParaRPr lang="sr-Latn-CS"/>
        </a:p>
      </dgm:t>
    </dgm:pt>
    <dgm:pt modelId="{3A4A4DA5-04E4-4429-82C4-3D76203FA068}" type="pres">
      <dgm:prSet presAssocID="{C563425D-B74E-4257-8508-A1A185864C5F}" presName="pillarX" presStyleLbl="node1" presStyleIdx="1" presStyleCnt="2">
        <dgm:presLayoutVars>
          <dgm:bulletEnabled val="1"/>
        </dgm:presLayoutVars>
      </dgm:prSet>
      <dgm:spPr/>
      <dgm:t>
        <a:bodyPr/>
        <a:lstStyle/>
        <a:p>
          <a:endParaRPr lang="sr-Latn-CS"/>
        </a:p>
      </dgm:t>
    </dgm:pt>
    <dgm:pt modelId="{DDF25158-DA46-4E56-B564-1DBC7CAA4B83}" type="pres">
      <dgm:prSet presAssocID="{2E26B666-9432-4BAF-B0AD-3CC14F32FE01}" presName="base" presStyleLbl="dkBgShp" presStyleIdx="1" presStyleCnt="2"/>
      <dgm:spPr/>
    </dgm:pt>
  </dgm:ptLst>
  <dgm:cxnLst>
    <dgm:cxn modelId="{19308D4F-64E7-40AF-AEA1-5B7542611D75}" type="presOf" srcId="{C563425D-B74E-4257-8508-A1A185864C5F}" destId="{3A4A4DA5-04E4-4429-82C4-3D76203FA068}" srcOrd="0" destOrd="0" presId="urn:microsoft.com/office/officeart/2005/8/layout/hList3"/>
    <dgm:cxn modelId="{81B53063-58C3-46A2-A621-6ABB11B0AD38}" srcId="{13415C44-9983-4F79-838E-B3B26E874DE8}" destId="{2E26B666-9432-4BAF-B0AD-3CC14F32FE01}" srcOrd="0" destOrd="0" parTransId="{80496E65-E7F9-474A-B21B-BD3802E3A937}" sibTransId="{62F12115-6E5D-4B62-A827-06EB35EEA075}"/>
    <dgm:cxn modelId="{92BEEA1F-3AC6-4BFD-8B58-0303FBCB6A63}" srcId="{2E26B666-9432-4BAF-B0AD-3CC14F32FE01}" destId="{C563425D-B74E-4257-8508-A1A185864C5F}" srcOrd="1" destOrd="0" parTransId="{755E000D-8879-48B6-A28C-90C9E3A75F40}" sibTransId="{E691E1E3-A8FA-407B-AF50-57D86102315D}"/>
    <dgm:cxn modelId="{2D3C670B-3F2F-4913-A0C1-271032D6DCE0}" srcId="{2E26B666-9432-4BAF-B0AD-3CC14F32FE01}" destId="{77DC0B09-3489-41D4-924E-CD966615319C}" srcOrd="0" destOrd="0" parTransId="{165FA788-F9D1-439B-9197-2733E782C81F}" sibTransId="{D16C00AA-11FE-48FD-B3AB-7C645933BF75}"/>
    <dgm:cxn modelId="{57136E26-C20B-40D7-88B0-4AC002C2B7D8}" type="presOf" srcId="{77DC0B09-3489-41D4-924E-CD966615319C}" destId="{11745D17-456C-49E1-A706-5BF0E966EEE7}" srcOrd="0" destOrd="0" presId="urn:microsoft.com/office/officeart/2005/8/layout/hList3"/>
    <dgm:cxn modelId="{7A28A157-70F2-490C-8562-02AA361A1360}" type="presOf" srcId="{13415C44-9983-4F79-838E-B3B26E874DE8}" destId="{14693B1A-8BB5-4AB8-89B0-08688DB858A8}" srcOrd="0" destOrd="0" presId="urn:microsoft.com/office/officeart/2005/8/layout/hList3"/>
    <dgm:cxn modelId="{70A8FAAD-97E3-4CAB-8762-8D8168638872}" type="presOf" srcId="{2E26B666-9432-4BAF-B0AD-3CC14F32FE01}" destId="{A0706D38-E233-4896-AD22-7F61CD5638DE}" srcOrd="0" destOrd="0" presId="urn:microsoft.com/office/officeart/2005/8/layout/hList3"/>
    <dgm:cxn modelId="{B8D27AEC-7AA5-4DF4-AED9-597D9F358290}" type="presParOf" srcId="{14693B1A-8BB5-4AB8-89B0-08688DB858A8}" destId="{A0706D38-E233-4896-AD22-7F61CD5638DE}" srcOrd="0" destOrd="0" presId="urn:microsoft.com/office/officeart/2005/8/layout/hList3"/>
    <dgm:cxn modelId="{D5F66905-4300-436D-87A9-A1EAA9271694}" type="presParOf" srcId="{14693B1A-8BB5-4AB8-89B0-08688DB858A8}" destId="{E8755CDC-A996-42AA-BA0E-B1A31F91F501}" srcOrd="1" destOrd="0" presId="urn:microsoft.com/office/officeart/2005/8/layout/hList3"/>
    <dgm:cxn modelId="{79ACA270-7E42-42CF-8D77-43D6D6905603}" type="presParOf" srcId="{E8755CDC-A996-42AA-BA0E-B1A31F91F501}" destId="{11745D17-456C-49E1-A706-5BF0E966EEE7}" srcOrd="0" destOrd="0" presId="urn:microsoft.com/office/officeart/2005/8/layout/hList3"/>
    <dgm:cxn modelId="{D85BBB0B-4858-46AA-A753-FE3802652ECB}" type="presParOf" srcId="{E8755CDC-A996-42AA-BA0E-B1A31F91F501}" destId="{3A4A4DA5-04E4-4429-82C4-3D76203FA068}" srcOrd="1" destOrd="0" presId="urn:microsoft.com/office/officeart/2005/8/layout/hList3"/>
    <dgm:cxn modelId="{7FA0A0EE-F75B-4737-BBCF-C61956664CF5}" type="presParOf" srcId="{14693B1A-8BB5-4AB8-89B0-08688DB858A8}" destId="{DDF25158-DA46-4E56-B564-1DBC7CAA4B83}"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3415C44-9983-4F79-838E-B3B26E874DE8}" type="doc">
      <dgm:prSet loTypeId="urn:microsoft.com/office/officeart/2005/8/layout/hList3" loCatId="list" qsTypeId="urn:microsoft.com/office/officeart/2005/8/quickstyle/simple2" qsCatId="simple" csTypeId="urn:microsoft.com/office/officeart/2005/8/colors/accent1_2" csCatId="accent1" phldr="1"/>
      <dgm:spPr/>
      <dgm:t>
        <a:bodyPr/>
        <a:lstStyle/>
        <a:p>
          <a:endParaRPr lang="sr-Latn-CS"/>
        </a:p>
      </dgm:t>
    </dgm:pt>
    <dgm:pt modelId="{2E26B666-9432-4BAF-B0AD-3CC14F32FE01}">
      <dgm:prSet phldrT="[Text]"/>
      <dgm:spPr/>
      <dgm:t>
        <a:bodyPr/>
        <a:lstStyle/>
        <a:p>
          <a:pPr algn="l"/>
          <a:r>
            <a:rPr lang="sr-Cyrl-CS" i="1" dirty="0" smtClean="0"/>
            <a:t>Анализа </a:t>
          </a:r>
          <a:r>
            <a:rPr lang="sr-Cyrl-CS" i="0" dirty="0" smtClean="0"/>
            <a:t>се може објаснити као способност рашчлањавања информација на саставне елементе, нпр. испитивање међуодноса и идеја (разумевање организационе структуре)</a:t>
          </a:r>
          <a:r>
            <a:rPr lang="sr-Cyrl-CS" dirty="0" smtClean="0"/>
            <a:t>.</a:t>
          </a:r>
          <a:endParaRPr lang="sr-Latn-CS" dirty="0"/>
        </a:p>
      </dgm:t>
    </dgm:pt>
    <dgm:pt modelId="{80496E65-E7F9-474A-B21B-BD3802E3A937}" type="parTrans" cxnId="{81B53063-58C3-46A2-A621-6ABB11B0AD38}">
      <dgm:prSet/>
      <dgm:spPr/>
      <dgm:t>
        <a:bodyPr/>
        <a:lstStyle/>
        <a:p>
          <a:endParaRPr lang="sr-Latn-CS"/>
        </a:p>
      </dgm:t>
    </dgm:pt>
    <dgm:pt modelId="{62F12115-6E5D-4B62-A827-06EB35EEA075}" type="sibTrans" cxnId="{81B53063-58C3-46A2-A621-6ABB11B0AD38}">
      <dgm:prSet/>
      <dgm:spPr/>
      <dgm:t>
        <a:bodyPr/>
        <a:lstStyle/>
        <a:p>
          <a:endParaRPr lang="sr-Latn-CS"/>
        </a:p>
      </dgm:t>
    </dgm:pt>
    <dgm:pt modelId="{77DC0B09-3489-41D4-924E-CD966615319C}">
      <dgm:prSet phldrT="[Text]"/>
      <dgm:spPr/>
      <dgm:t>
        <a:bodyPr/>
        <a:lstStyle/>
        <a:p>
          <a:pPr algn="l"/>
          <a:r>
            <a:rPr lang="sr-Cyrl-CS" dirty="0" smtClean="0"/>
            <a:t>Активни глаголи који се користе у описивању анализе: анализирати, проценити, организовати, поделити, категорисати, класификовати, упоредити, повезати, разликовати, критиковати, закључити, истаћи, истражити, раздвојити, поставити питање...</a:t>
          </a:r>
          <a:endParaRPr lang="sr-Latn-CS" dirty="0"/>
        </a:p>
      </dgm:t>
    </dgm:pt>
    <dgm:pt modelId="{165FA788-F9D1-439B-9197-2733E782C81F}" type="parTrans" cxnId="{2D3C670B-3F2F-4913-A0C1-271032D6DCE0}">
      <dgm:prSet/>
      <dgm:spPr/>
      <dgm:t>
        <a:bodyPr/>
        <a:lstStyle/>
        <a:p>
          <a:endParaRPr lang="sr-Latn-CS"/>
        </a:p>
      </dgm:t>
    </dgm:pt>
    <dgm:pt modelId="{D16C00AA-11FE-48FD-B3AB-7C645933BF75}" type="sibTrans" cxnId="{2D3C670B-3F2F-4913-A0C1-271032D6DCE0}">
      <dgm:prSet/>
      <dgm:spPr/>
      <dgm:t>
        <a:bodyPr/>
        <a:lstStyle/>
        <a:p>
          <a:endParaRPr lang="sr-Latn-CS"/>
        </a:p>
      </dgm:t>
    </dgm:pt>
    <dgm:pt modelId="{C563425D-B74E-4257-8508-A1A185864C5F}">
      <dgm:prSet phldrT="[Text]"/>
      <dgm:spPr/>
      <dgm:t>
        <a:bodyPr/>
        <a:lstStyle/>
        <a:p>
          <a:pPr algn="l"/>
          <a:r>
            <a:rPr lang="sr-Cyrl-CS" dirty="0" smtClean="0"/>
            <a:t>Након успешног завршетка курса/програма, ученик је показао способност да:</a:t>
          </a:r>
        </a:p>
        <a:p>
          <a:pPr algn="l"/>
          <a:r>
            <a:rPr lang="sr-Cyrl-CS" dirty="0" smtClean="0"/>
            <a:t>Анализира зашто друштво криминализује одређена понашања;</a:t>
          </a:r>
        </a:p>
        <a:p>
          <a:pPr algn="l"/>
          <a:r>
            <a:rPr lang="sr-Cyrl-CS" dirty="0" smtClean="0"/>
            <a:t>Упореди и разликује врсте књижевних дела;</a:t>
          </a:r>
        </a:p>
        <a:p>
          <a:pPr algn="l"/>
          <a:r>
            <a:rPr lang="sr-Cyrl-CS" dirty="0" smtClean="0"/>
            <a:t>Дискутује о еколошким последицама процеса производње електричне енергије.</a:t>
          </a:r>
        </a:p>
      </dgm:t>
    </dgm:pt>
    <dgm:pt modelId="{755E000D-8879-48B6-A28C-90C9E3A75F40}" type="parTrans" cxnId="{92BEEA1F-3AC6-4BFD-8B58-0303FBCB6A63}">
      <dgm:prSet/>
      <dgm:spPr/>
      <dgm:t>
        <a:bodyPr/>
        <a:lstStyle/>
        <a:p>
          <a:endParaRPr lang="sr-Latn-CS"/>
        </a:p>
      </dgm:t>
    </dgm:pt>
    <dgm:pt modelId="{E691E1E3-A8FA-407B-AF50-57D86102315D}" type="sibTrans" cxnId="{92BEEA1F-3AC6-4BFD-8B58-0303FBCB6A63}">
      <dgm:prSet/>
      <dgm:spPr/>
      <dgm:t>
        <a:bodyPr/>
        <a:lstStyle/>
        <a:p>
          <a:endParaRPr lang="sr-Latn-CS"/>
        </a:p>
      </dgm:t>
    </dgm:pt>
    <dgm:pt modelId="{14693B1A-8BB5-4AB8-89B0-08688DB858A8}" type="pres">
      <dgm:prSet presAssocID="{13415C44-9983-4F79-838E-B3B26E874DE8}" presName="composite" presStyleCnt="0">
        <dgm:presLayoutVars>
          <dgm:chMax val="1"/>
          <dgm:dir/>
          <dgm:resizeHandles val="exact"/>
        </dgm:presLayoutVars>
      </dgm:prSet>
      <dgm:spPr/>
      <dgm:t>
        <a:bodyPr/>
        <a:lstStyle/>
        <a:p>
          <a:endParaRPr lang="sr-Latn-CS"/>
        </a:p>
      </dgm:t>
    </dgm:pt>
    <dgm:pt modelId="{A0706D38-E233-4896-AD22-7F61CD5638DE}" type="pres">
      <dgm:prSet presAssocID="{2E26B666-9432-4BAF-B0AD-3CC14F32FE01}" presName="roof" presStyleLbl="dkBgShp" presStyleIdx="0" presStyleCnt="2"/>
      <dgm:spPr/>
      <dgm:t>
        <a:bodyPr/>
        <a:lstStyle/>
        <a:p>
          <a:endParaRPr lang="sr-Latn-CS"/>
        </a:p>
      </dgm:t>
    </dgm:pt>
    <dgm:pt modelId="{E8755CDC-A996-42AA-BA0E-B1A31F91F501}" type="pres">
      <dgm:prSet presAssocID="{2E26B666-9432-4BAF-B0AD-3CC14F32FE01}" presName="pillars" presStyleCnt="0"/>
      <dgm:spPr/>
    </dgm:pt>
    <dgm:pt modelId="{11745D17-456C-49E1-A706-5BF0E966EEE7}" type="pres">
      <dgm:prSet presAssocID="{2E26B666-9432-4BAF-B0AD-3CC14F32FE01}" presName="pillar1" presStyleLbl="node1" presStyleIdx="0" presStyleCnt="2">
        <dgm:presLayoutVars>
          <dgm:bulletEnabled val="1"/>
        </dgm:presLayoutVars>
      </dgm:prSet>
      <dgm:spPr/>
      <dgm:t>
        <a:bodyPr/>
        <a:lstStyle/>
        <a:p>
          <a:endParaRPr lang="sr-Latn-CS"/>
        </a:p>
      </dgm:t>
    </dgm:pt>
    <dgm:pt modelId="{3A4A4DA5-04E4-4429-82C4-3D76203FA068}" type="pres">
      <dgm:prSet presAssocID="{C563425D-B74E-4257-8508-A1A185864C5F}" presName="pillarX" presStyleLbl="node1" presStyleIdx="1" presStyleCnt="2">
        <dgm:presLayoutVars>
          <dgm:bulletEnabled val="1"/>
        </dgm:presLayoutVars>
      </dgm:prSet>
      <dgm:spPr/>
      <dgm:t>
        <a:bodyPr/>
        <a:lstStyle/>
        <a:p>
          <a:endParaRPr lang="sr-Latn-CS"/>
        </a:p>
      </dgm:t>
    </dgm:pt>
    <dgm:pt modelId="{DDF25158-DA46-4E56-B564-1DBC7CAA4B83}" type="pres">
      <dgm:prSet presAssocID="{2E26B666-9432-4BAF-B0AD-3CC14F32FE01}" presName="base" presStyleLbl="dkBgShp" presStyleIdx="1" presStyleCnt="2"/>
      <dgm:spPr/>
    </dgm:pt>
  </dgm:ptLst>
  <dgm:cxnLst>
    <dgm:cxn modelId="{D9D9304A-84B6-46B0-865F-DEDEDEA05EF3}" type="presOf" srcId="{2E26B666-9432-4BAF-B0AD-3CC14F32FE01}" destId="{A0706D38-E233-4896-AD22-7F61CD5638DE}" srcOrd="0" destOrd="0" presId="urn:microsoft.com/office/officeart/2005/8/layout/hList3"/>
    <dgm:cxn modelId="{2D3C670B-3F2F-4913-A0C1-271032D6DCE0}" srcId="{2E26B666-9432-4BAF-B0AD-3CC14F32FE01}" destId="{77DC0B09-3489-41D4-924E-CD966615319C}" srcOrd="0" destOrd="0" parTransId="{165FA788-F9D1-439B-9197-2733E782C81F}" sibTransId="{D16C00AA-11FE-48FD-B3AB-7C645933BF75}"/>
    <dgm:cxn modelId="{92BEEA1F-3AC6-4BFD-8B58-0303FBCB6A63}" srcId="{2E26B666-9432-4BAF-B0AD-3CC14F32FE01}" destId="{C563425D-B74E-4257-8508-A1A185864C5F}" srcOrd="1" destOrd="0" parTransId="{755E000D-8879-48B6-A28C-90C9E3A75F40}" sibTransId="{E691E1E3-A8FA-407B-AF50-57D86102315D}"/>
    <dgm:cxn modelId="{439E97C6-F2D9-4EDA-B8DE-A304EB51E386}" type="presOf" srcId="{C563425D-B74E-4257-8508-A1A185864C5F}" destId="{3A4A4DA5-04E4-4429-82C4-3D76203FA068}" srcOrd="0" destOrd="0" presId="urn:microsoft.com/office/officeart/2005/8/layout/hList3"/>
    <dgm:cxn modelId="{BD549A35-E9F4-4474-BA8B-98267DC77BE7}" type="presOf" srcId="{13415C44-9983-4F79-838E-B3B26E874DE8}" destId="{14693B1A-8BB5-4AB8-89B0-08688DB858A8}" srcOrd="0" destOrd="0" presId="urn:microsoft.com/office/officeart/2005/8/layout/hList3"/>
    <dgm:cxn modelId="{77ED8AB0-D351-4BC8-BDA7-592BBE2BB8FF}" type="presOf" srcId="{77DC0B09-3489-41D4-924E-CD966615319C}" destId="{11745D17-456C-49E1-A706-5BF0E966EEE7}" srcOrd="0" destOrd="0" presId="urn:microsoft.com/office/officeart/2005/8/layout/hList3"/>
    <dgm:cxn modelId="{81B53063-58C3-46A2-A621-6ABB11B0AD38}" srcId="{13415C44-9983-4F79-838E-B3B26E874DE8}" destId="{2E26B666-9432-4BAF-B0AD-3CC14F32FE01}" srcOrd="0" destOrd="0" parTransId="{80496E65-E7F9-474A-B21B-BD3802E3A937}" sibTransId="{62F12115-6E5D-4B62-A827-06EB35EEA075}"/>
    <dgm:cxn modelId="{3BAB1D58-9D61-4CF1-AE66-6C9FE9A45368}" type="presParOf" srcId="{14693B1A-8BB5-4AB8-89B0-08688DB858A8}" destId="{A0706D38-E233-4896-AD22-7F61CD5638DE}" srcOrd="0" destOrd="0" presId="urn:microsoft.com/office/officeart/2005/8/layout/hList3"/>
    <dgm:cxn modelId="{AA8BBA89-6A66-4E6A-B19E-F0AB494B0E6B}" type="presParOf" srcId="{14693B1A-8BB5-4AB8-89B0-08688DB858A8}" destId="{E8755CDC-A996-42AA-BA0E-B1A31F91F501}" srcOrd="1" destOrd="0" presId="urn:microsoft.com/office/officeart/2005/8/layout/hList3"/>
    <dgm:cxn modelId="{18ECC304-3ED4-46A2-9B17-2438032FCD2E}" type="presParOf" srcId="{E8755CDC-A996-42AA-BA0E-B1A31F91F501}" destId="{11745D17-456C-49E1-A706-5BF0E966EEE7}" srcOrd="0" destOrd="0" presId="urn:microsoft.com/office/officeart/2005/8/layout/hList3"/>
    <dgm:cxn modelId="{5132DE81-1319-42FD-8E44-994A6DC048EF}" type="presParOf" srcId="{E8755CDC-A996-42AA-BA0E-B1A31F91F501}" destId="{3A4A4DA5-04E4-4429-82C4-3D76203FA068}" srcOrd="1" destOrd="0" presId="urn:microsoft.com/office/officeart/2005/8/layout/hList3"/>
    <dgm:cxn modelId="{D1471434-CAF3-4EC1-A2BB-BCF667B7DBF2}" type="presParOf" srcId="{14693B1A-8BB5-4AB8-89B0-08688DB858A8}" destId="{DDF25158-DA46-4E56-B564-1DBC7CAA4B83}"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3415C44-9983-4F79-838E-B3B26E874DE8}" type="doc">
      <dgm:prSet loTypeId="urn:microsoft.com/office/officeart/2005/8/layout/hList3" loCatId="list" qsTypeId="urn:microsoft.com/office/officeart/2005/8/quickstyle/simple2" qsCatId="simple" csTypeId="urn:microsoft.com/office/officeart/2005/8/colors/accent1_2" csCatId="accent1" phldr="1"/>
      <dgm:spPr/>
      <dgm:t>
        <a:bodyPr/>
        <a:lstStyle/>
        <a:p>
          <a:endParaRPr lang="sr-Latn-CS"/>
        </a:p>
      </dgm:t>
    </dgm:pt>
    <dgm:pt modelId="{2E26B666-9432-4BAF-B0AD-3CC14F32FE01}">
      <dgm:prSet phldrT="[Text]"/>
      <dgm:spPr/>
      <dgm:t>
        <a:bodyPr/>
        <a:lstStyle/>
        <a:p>
          <a:pPr algn="l"/>
          <a:r>
            <a:rPr lang="sr-Cyrl-CS" i="1" dirty="0" smtClean="0"/>
            <a:t>Синтеза </a:t>
          </a:r>
          <a:r>
            <a:rPr lang="sr-Cyrl-CS" i="0" dirty="0" smtClean="0"/>
            <a:t>се може објаснити као способност да се делови саставе у целину.</a:t>
          </a:r>
          <a:endParaRPr lang="sr-Latn-CS" dirty="0"/>
        </a:p>
      </dgm:t>
    </dgm:pt>
    <dgm:pt modelId="{80496E65-E7F9-474A-B21B-BD3802E3A937}" type="parTrans" cxnId="{81B53063-58C3-46A2-A621-6ABB11B0AD38}">
      <dgm:prSet/>
      <dgm:spPr/>
      <dgm:t>
        <a:bodyPr/>
        <a:lstStyle/>
        <a:p>
          <a:endParaRPr lang="sr-Latn-CS"/>
        </a:p>
      </dgm:t>
    </dgm:pt>
    <dgm:pt modelId="{62F12115-6E5D-4B62-A827-06EB35EEA075}" type="sibTrans" cxnId="{81B53063-58C3-46A2-A621-6ABB11B0AD38}">
      <dgm:prSet/>
      <dgm:spPr/>
      <dgm:t>
        <a:bodyPr/>
        <a:lstStyle/>
        <a:p>
          <a:endParaRPr lang="sr-Latn-CS"/>
        </a:p>
      </dgm:t>
    </dgm:pt>
    <dgm:pt modelId="{77DC0B09-3489-41D4-924E-CD966615319C}">
      <dgm:prSet phldrT="[Text]"/>
      <dgm:spPr/>
      <dgm:t>
        <a:bodyPr/>
        <a:lstStyle/>
        <a:p>
          <a:pPr algn="l"/>
          <a:r>
            <a:rPr lang="sr-Cyrl-CS" dirty="0" smtClean="0"/>
            <a:t>Активни глаголи који се користе у описивању синтезе: аргументовати, организовати, саставити, категорисати, прикупити, комбиновати, формирати, конструисати, створити, пројектовати, развити, осмислити, уопштити, интегрисати, измислити, припремити, предложити, реконструисати, резимирати...</a:t>
          </a:r>
          <a:endParaRPr lang="sr-Latn-CS" dirty="0"/>
        </a:p>
      </dgm:t>
    </dgm:pt>
    <dgm:pt modelId="{165FA788-F9D1-439B-9197-2733E782C81F}" type="parTrans" cxnId="{2D3C670B-3F2F-4913-A0C1-271032D6DCE0}">
      <dgm:prSet/>
      <dgm:spPr/>
      <dgm:t>
        <a:bodyPr/>
        <a:lstStyle/>
        <a:p>
          <a:endParaRPr lang="sr-Latn-CS"/>
        </a:p>
      </dgm:t>
    </dgm:pt>
    <dgm:pt modelId="{D16C00AA-11FE-48FD-B3AB-7C645933BF75}" type="sibTrans" cxnId="{2D3C670B-3F2F-4913-A0C1-271032D6DCE0}">
      <dgm:prSet/>
      <dgm:spPr/>
      <dgm:t>
        <a:bodyPr/>
        <a:lstStyle/>
        <a:p>
          <a:endParaRPr lang="sr-Latn-CS"/>
        </a:p>
      </dgm:t>
    </dgm:pt>
    <dgm:pt modelId="{C563425D-B74E-4257-8508-A1A185864C5F}">
      <dgm:prSet phldrT="[Text]"/>
      <dgm:spPr/>
      <dgm:t>
        <a:bodyPr/>
        <a:lstStyle/>
        <a:p>
          <a:pPr algn="l"/>
          <a:r>
            <a:rPr lang="sr-Cyrl-CS" dirty="0" smtClean="0"/>
            <a:t>Након успешног завршетка курса/програма, ученик је показао способност да:</a:t>
          </a:r>
        </a:p>
        <a:p>
          <a:pPr algn="l"/>
          <a:r>
            <a:rPr lang="sr-Cyrl-CS" dirty="0" smtClean="0"/>
            <a:t>Препозна и систематски изложи проблеме који се могу решити унапређењем система управљања енергијом;</a:t>
          </a:r>
        </a:p>
        <a:p>
          <a:pPr algn="l"/>
          <a:r>
            <a:rPr lang="sr-Cyrl-CS" dirty="0" smtClean="0"/>
            <a:t>Предложи решења сложених проблема управљања енергијом, усмено и у писаној форми;</a:t>
          </a:r>
        </a:p>
        <a:p>
          <a:pPr algn="l"/>
          <a:r>
            <a:rPr lang="sr-Cyrl-CS" dirty="0" smtClean="0"/>
            <a:t>Резимира узроке и последице Мајског преврата.</a:t>
          </a:r>
        </a:p>
      </dgm:t>
    </dgm:pt>
    <dgm:pt modelId="{755E000D-8879-48B6-A28C-90C9E3A75F40}" type="parTrans" cxnId="{92BEEA1F-3AC6-4BFD-8B58-0303FBCB6A63}">
      <dgm:prSet/>
      <dgm:spPr/>
      <dgm:t>
        <a:bodyPr/>
        <a:lstStyle/>
        <a:p>
          <a:endParaRPr lang="sr-Latn-CS"/>
        </a:p>
      </dgm:t>
    </dgm:pt>
    <dgm:pt modelId="{E691E1E3-A8FA-407B-AF50-57D86102315D}" type="sibTrans" cxnId="{92BEEA1F-3AC6-4BFD-8B58-0303FBCB6A63}">
      <dgm:prSet/>
      <dgm:spPr/>
      <dgm:t>
        <a:bodyPr/>
        <a:lstStyle/>
        <a:p>
          <a:endParaRPr lang="sr-Latn-CS"/>
        </a:p>
      </dgm:t>
    </dgm:pt>
    <dgm:pt modelId="{14693B1A-8BB5-4AB8-89B0-08688DB858A8}" type="pres">
      <dgm:prSet presAssocID="{13415C44-9983-4F79-838E-B3B26E874DE8}" presName="composite" presStyleCnt="0">
        <dgm:presLayoutVars>
          <dgm:chMax val="1"/>
          <dgm:dir/>
          <dgm:resizeHandles val="exact"/>
        </dgm:presLayoutVars>
      </dgm:prSet>
      <dgm:spPr/>
      <dgm:t>
        <a:bodyPr/>
        <a:lstStyle/>
        <a:p>
          <a:endParaRPr lang="sr-Latn-CS"/>
        </a:p>
      </dgm:t>
    </dgm:pt>
    <dgm:pt modelId="{A0706D38-E233-4896-AD22-7F61CD5638DE}" type="pres">
      <dgm:prSet presAssocID="{2E26B666-9432-4BAF-B0AD-3CC14F32FE01}" presName="roof" presStyleLbl="dkBgShp" presStyleIdx="0" presStyleCnt="2"/>
      <dgm:spPr/>
      <dgm:t>
        <a:bodyPr/>
        <a:lstStyle/>
        <a:p>
          <a:endParaRPr lang="sr-Latn-CS"/>
        </a:p>
      </dgm:t>
    </dgm:pt>
    <dgm:pt modelId="{E8755CDC-A996-42AA-BA0E-B1A31F91F501}" type="pres">
      <dgm:prSet presAssocID="{2E26B666-9432-4BAF-B0AD-3CC14F32FE01}" presName="pillars" presStyleCnt="0"/>
      <dgm:spPr/>
    </dgm:pt>
    <dgm:pt modelId="{11745D17-456C-49E1-A706-5BF0E966EEE7}" type="pres">
      <dgm:prSet presAssocID="{2E26B666-9432-4BAF-B0AD-3CC14F32FE01}" presName="pillar1" presStyleLbl="node1" presStyleIdx="0" presStyleCnt="2">
        <dgm:presLayoutVars>
          <dgm:bulletEnabled val="1"/>
        </dgm:presLayoutVars>
      </dgm:prSet>
      <dgm:spPr/>
      <dgm:t>
        <a:bodyPr/>
        <a:lstStyle/>
        <a:p>
          <a:endParaRPr lang="sr-Latn-CS"/>
        </a:p>
      </dgm:t>
    </dgm:pt>
    <dgm:pt modelId="{3A4A4DA5-04E4-4429-82C4-3D76203FA068}" type="pres">
      <dgm:prSet presAssocID="{C563425D-B74E-4257-8508-A1A185864C5F}" presName="pillarX" presStyleLbl="node1" presStyleIdx="1" presStyleCnt="2">
        <dgm:presLayoutVars>
          <dgm:bulletEnabled val="1"/>
        </dgm:presLayoutVars>
      </dgm:prSet>
      <dgm:spPr/>
      <dgm:t>
        <a:bodyPr/>
        <a:lstStyle/>
        <a:p>
          <a:endParaRPr lang="sr-Latn-CS"/>
        </a:p>
      </dgm:t>
    </dgm:pt>
    <dgm:pt modelId="{DDF25158-DA46-4E56-B564-1DBC7CAA4B83}" type="pres">
      <dgm:prSet presAssocID="{2E26B666-9432-4BAF-B0AD-3CC14F32FE01}" presName="base" presStyleLbl="dkBgShp" presStyleIdx="1" presStyleCnt="2"/>
      <dgm:spPr/>
    </dgm:pt>
  </dgm:ptLst>
  <dgm:cxnLst>
    <dgm:cxn modelId="{81B53063-58C3-46A2-A621-6ABB11B0AD38}" srcId="{13415C44-9983-4F79-838E-B3B26E874DE8}" destId="{2E26B666-9432-4BAF-B0AD-3CC14F32FE01}" srcOrd="0" destOrd="0" parTransId="{80496E65-E7F9-474A-B21B-BD3802E3A937}" sibTransId="{62F12115-6E5D-4B62-A827-06EB35EEA075}"/>
    <dgm:cxn modelId="{92BEEA1F-3AC6-4BFD-8B58-0303FBCB6A63}" srcId="{2E26B666-9432-4BAF-B0AD-3CC14F32FE01}" destId="{C563425D-B74E-4257-8508-A1A185864C5F}" srcOrd="1" destOrd="0" parTransId="{755E000D-8879-48B6-A28C-90C9E3A75F40}" sibTransId="{E691E1E3-A8FA-407B-AF50-57D86102315D}"/>
    <dgm:cxn modelId="{2D3C670B-3F2F-4913-A0C1-271032D6DCE0}" srcId="{2E26B666-9432-4BAF-B0AD-3CC14F32FE01}" destId="{77DC0B09-3489-41D4-924E-CD966615319C}" srcOrd="0" destOrd="0" parTransId="{165FA788-F9D1-439B-9197-2733E782C81F}" sibTransId="{D16C00AA-11FE-48FD-B3AB-7C645933BF75}"/>
    <dgm:cxn modelId="{3D60A9AA-878B-4D20-8644-4673FC17C8D9}" type="presOf" srcId="{C563425D-B74E-4257-8508-A1A185864C5F}" destId="{3A4A4DA5-04E4-4429-82C4-3D76203FA068}" srcOrd="0" destOrd="0" presId="urn:microsoft.com/office/officeart/2005/8/layout/hList3"/>
    <dgm:cxn modelId="{8149C73B-1AD5-4578-B47D-F38FA12AC42C}" type="presOf" srcId="{13415C44-9983-4F79-838E-B3B26E874DE8}" destId="{14693B1A-8BB5-4AB8-89B0-08688DB858A8}" srcOrd="0" destOrd="0" presId="urn:microsoft.com/office/officeart/2005/8/layout/hList3"/>
    <dgm:cxn modelId="{AD923DCD-201C-4650-85C1-3F2C35D327E8}" type="presOf" srcId="{2E26B666-9432-4BAF-B0AD-3CC14F32FE01}" destId="{A0706D38-E233-4896-AD22-7F61CD5638DE}" srcOrd="0" destOrd="0" presId="urn:microsoft.com/office/officeart/2005/8/layout/hList3"/>
    <dgm:cxn modelId="{1FFEB75B-B7CA-41CF-AD6C-678368AFCB63}" type="presOf" srcId="{77DC0B09-3489-41D4-924E-CD966615319C}" destId="{11745D17-456C-49E1-A706-5BF0E966EEE7}" srcOrd="0" destOrd="0" presId="urn:microsoft.com/office/officeart/2005/8/layout/hList3"/>
    <dgm:cxn modelId="{1E7879A3-13E4-4056-9406-0A6221B46D7B}" type="presParOf" srcId="{14693B1A-8BB5-4AB8-89B0-08688DB858A8}" destId="{A0706D38-E233-4896-AD22-7F61CD5638DE}" srcOrd="0" destOrd="0" presId="urn:microsoft.com/office/officeart/2005/8/layout/hList3"/>
    <dgm:cxn modelId="{F2C59253-4EC5-4666-A51B-9F9663187723}" type="presParOf" srcId="{14693B1A-8BB5-4AB8-89B0-08688DB858A8}" destId="{E8755CDC-A996-42AA-BA0E-B1A31F91F501}" srcOrd="1" destOrd="0" presId="urn:microsoft.com/office/officeart/2005/8/layout/hList3"/>
    <dgm:cxn modelId="{6756E119-DF31-44CD-81CA-38254B0E55D7}" type="presParOf" srcId="{E8755CDC-A996-42AA-BA0E-B1A31F91F501}" destId="{11745D17-456C-49E1-A706-5BF0E966EEE7}" srcOrd="0" destOrd="0" presId="urn:microsoft.com/office/officeart/2005/8/layout/hList3"/>
    <dgm:cxn modelId="{27235E44-9231-4382-9255-DB5C9940E104}" type="presParOf" srcId="{E8755CDC-A996-42AA-BA0E-B1A31F91F501}" destId="{3A4A4DA5-04E4-4429-82C4-3D76203FA068}" srcOrd="1" destOrd="0" presId="urn:microsoft.com/office/officeart/2005/8/layout/hList3"/>
    <dgm:cxn modelId="{C71694E6-EC6F-4CF8-8431-99166043E703}" type="presParOf" srcId="{14693B1A-8BB5-4AB8-89B0-08688DB858A8}" destId="{DDF25158-DA46-4E56-B564-1DBC7CAA4B83}"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3415C44-9983-4F79-838E-B3B26E874DE8}" type="doc">
      <dgm:prSet loTypeId="urn:microsoft.com/office/officeart/2005/8/layout/hList3" loCatId="list" qsTypeId="urn:microsoft.com/office/officeart/2005/8/quickstyle/simple2" qsCatId="simple" csTypeId="urn:microsoft.com/office/officeart/2005/8/colors/accent1_2" csCatId="accent1" phldr="1"/>
      <dgm:spPr/>
      <dgm:t>
        <a:bodyPr/>
        <a:lstStyle/>
        <a:p>
          <a:endParaRPr lang="sr-Latn-CS"/>
        </a:p>
      </dgm:t>
    </dgm:pt>
    <dgm:pt modelId="{2E26B666-9432-4BAF-B0AD-3CC14F32FE01}">
      <dgm:prSet phldrT="[Text]"/>
      <dgm:spPr/>
      <dgm:t>
        <a:bodyPr/>
        <a:lstStyle/>
        <a:p>
          <a:pPr algn="l"/>
          <a:r>
            <a:rPr lang="sr-Cyrl-CS" i="1" dirty="0" smtClean="0"/>
            <a:t>Евалуација </a:t>
          </a:r>
          <a:r>
            <a:rPr lang="sr-Cyrl-CS" i="0" dirty="0" smtClean="0"/>
            <a:t>се може одредити као способност одређивања вредности неког материјала у односу на дату сврху</a:t>
          </a:r>
          <a:r>
            <a:rPr lang="sr-Cyrl-CS" dirty="0" smtClean="0"/>
            <a:t>.</a:t>
          </a:r>
          <a:endParaRPr lang="sr-Latn-CS" dirty="0"/>
        </a:p>
      </dgm:t>
    </dgm:pt>
    <dgm:pt modelId="{80496E65-E7F9-474A-B21B-BD3802E3A937}" type="parTrans" cxnId="{81B53063-58C3-46A2-A621-6ABB11B0AD38}">
      <dgm:prSet/>
      <dgm:spPr/>
      <dgm:t>
        <a:bodyPr/>
        <a:lstStyle/>
        <a:p>
          <a:endParaRPr lang="sr-Latn-CS"/>
        </a:p>
      </dgm:t>
    </dgm:pt>
    <dgm:pt modelId="{62F12115-6E5D-4B62-A827-06EB35EEA075}" type="sibTrans" cxnId="{81B53063-58C3-46A2-A621-6ABB11B0AD38}">
      <dgm:prSet/>
      <dgm:spPr/>
      <dgm:t>
        <a:bodyPr/>
        <a:lstStyle/>
        <a:p>
          <a:endParaRPr lang="sr-Latn-CS"/>
        </a:p>
      </dgm:t>
    </dgm:pt>
    <dgm:pt modelId="{77DC0B09-3489-41D4-924E-CD966615319C}">
      <dgm:prSet phldrT="[Text]"/>
      <dgm:spPr/>
      <dgm:t>
        <a:bodyPr/>
        <a:lstStyle/>
        <a:p>
          <a:pPr algn="l"/>
          <a:r>
            <a:rPr lang="sr-Cyrl-CS" dirty="0" smtClean="0"/>
            <a:t>Активни глаголи који се користе у описивању евалуације: оценити, заступати, утврдити, проценити, приложити, изабрати, упоредити, закључити, разликовати, уверити, критиковати, одлучити, одбранити, просудити, измерити, рангирати, препоручити, вредновати...</a:t>
          </a:r>
          <a:endParaRPr lang="sr-Latn-CS" dirty="0"/>
        </a:p>
      </dgm:t>
    </dgm:pt>
    <dgm:pt modelId="{165FA788-F9D1-439B-9197-2733E782C81F}" type="parTrans" cxnId="{2D3C670B-3F2F-4913-A0C1-271032D6DCE0}">
      <dgm:prSet/>
      <dgm:spPr/>
      <dgm:t>
        <a:bodyPr/>
        <a:lstStyle/>
        <a:p>
          <a:endParaRPr lang="sr-Latn-CS"/>
        </a:p>
      </dgm:t>
    </dgm:pt>
    <dgm:pt modelId="{D16C00AA-11FE-48FD-B3AB-7C645933BF75}" type="sibTrans" cxnId="{2D3C670B-3F2F-4913-A0C1-271032D6DCE0}">
      <dgm:prSet/>
      <dgm:spPr/>
      <dgm:t>
        <a:bodyPr/>
        <a:lstStyle/>
        <a:p>
          <a:endParaRPr lang="sr-Latn-CS"/>
        </a:p>
      </dgm:t>
    </dgm:pt>
    <dgm:pt modelId="{C563425D-B74E-4257-8508-A1A185864C5F}">
      <dgm:prSet phldrT="[Text]"/>
      <dgm:spPr/>
      <dgm:t>
        <a:bodyPr/>
        <a:lstStyle/>
        <a:p>
          <a:pPr algn="l"/>
          <a:r>
            <a:rPr lang="sr-Cyrl-CS" dirty="0" smtClean="0"/>
            <a:t>Након успешног завршетка курса/програма, ученик је показао способност да:</a:t>
          </a:r>
        </a:p>
        <a:p>
          <a:pPr algn="l"/>
          <a:r>
            <a:rPr lang="sr-Cyrl-CS" dirty="0" smtClean="0"/>
            <a:t>Оцени значај кључних учесника у спровођењу промена у историји Србије;</a:t>
          </a:r>
        </a:p>
        <a:p>
          <a:pPr algn="l"/>
          <a:r>
            <a:rPr lang="sr-Cyrl-CS" dirty="0" smtClean="0"/>
            <a:t>Предвиди ефекте промене температуре на равнотежно стање;</a:t>
          </a:r>
        </a:p>
        <a:p>
          <a:pPr algn="l"/>
          <a:r>
            <a:rPr lang="sr-Cyrl-CS" dirty="0" smtClean="0"/>
            <a:t>Процени области које имају највећи утицај на вештине које карактеришу искусне наставнике.</a:t>
          </a:r>
        </a:p>
        <a:p>
          <a:pPr algn="l"/>
          <a:endParaRPr lang="sr-Cyrl-CS" dirty="0" smtClean="0"/>
        </a:p>
      </dgm:t>
    </dgm:pt>
    <dgm:pt modelId="{755E000D-8879-48B6-A28C-90C9E3A75F40}" type="parTrans" cxnId="{92BEEA1F-3AC6-4BFD-8B58-0303FBCB6A63}">
      <dgm:prSet/>
      <dgm:spPr/>
      <dgm:t>
        <a:bodyPr/>
        <a:lstStyle/>
        <a:p>
          <a:endParaRPr lang="sr-Latn-CS"/>
        </a:p>
      </dgm:t>
    </dgm:pt>
    <dgm:pt modelId="{E691E1E3-A8FA-407B-AF50-57D86102315D}" type="sibTrans" cxnId="{92BEEA1F-3AC6-4BFD-8B58-0303FBCB6A63}">
      <dgm:prSet/>
      <dgm:spPr/>
      <dgm:t>
        <a:bodyPr/>
        <a:lstStyle/>
        <a:p>
          <a:endParaRPr lang="sr-Latn-CS"/>
        </a:p>
      </dgm:t>
    </dgm:pt>
    <dgm:pt modelId="{14693B1A-8BB5-4AB8-89B0-08688DB858A8}" type="pres">
      <dgm:prSet presAssocID="{13415C44-9983-4F79-838E-B3B26E874DE8}" presName="composite" presStyleCnt="0">
        <dgm:presLayoutVars>
          <dgm:chMax val="1"/>
          <dgm:dir/>
          <dgm:resizeHandles val="exact"/>
        </dgm:presLayoutVars>
      </dgm:prSet>
      <dgm:spPr/>
      <dgm:t>
        <a:bodyPr/>
        <a:lstStyle/>
        <a:p>
          <a:endParaRPr lang="sr-Latn-CS"/>
        </a:p>
      </dgm:t>
    </dgm:pt>
    <dgm:pt modelId="{A0706D38-E233-4896-AD22-7F61CD5638DE}" type="pres">
      <dgm:prSet presAssocID="{2E26B666-9432-4BAF-B0AD-3CC14F32FE01}" presName="roof" presStyleLbl="dkBgShp" presStyleIdx="0" presStyleCnt="2"/>
      <dgm:spPr/>
      <dgm:t>
        <a:bodyPr/>
        <a:lstStyle/>
        <a:p>
          <a:endParaRPr lang="sr-Latn-CS"/>
        </a:p>
      </dgm:t>
    </dgm:pt>
    <dgm:pt modelId="{E8755CDC-A996-42AA-BA0E-B1A31F91F501}" type="pres">
      <dgm:prSet presAssocID="{2E26B666-9432-4BAF-B0AD-3CC14F32FE01}" presName="pillars" presStyleCnt="0"/>
      <dgm:spPr/>
    </dgm:pt>
    <dgm:pt modelId="{11745D17-456C-49E1-A706-5BF0E966EEE7}" type="pres">
      <dgm:prSet presAssocID="{2E26B666-9432-4BAF-B0AD-3CC14F32FE01}" presName="pillar1" presStyleLbl="node1" presStyleIdx="0" presStyleCnt="2">
        <dgm:presLayoutVars>
          <dgm:bulletEnabled val="1"/>
        </dgm:presLayoutVars>
      </dgm:prSet>
      <dgm:spPr/>
      <dgm:t>
        <a:bodyPr/>
        <a:lstStyle/>
        <a:p>
          <a:endParaRPr lang="sr-Latn-CS"/>
        </a:p>
      </dgm:t>
    </dgm:pt>
    <dgm:pt modelId="{3A4A4DA5-04E4-4429-82C4-3D76203FA068}" type="pres">
      <dgm:prSet presAssocID="{C563425D-B74E-4257-8508-A1A185864C5F}" presName="pillarX" presStyleLbl="node1" presStyleIdx="1" presStyleCnt="2">
        <dgm:presLayoutVars>
          <dgm:bulletEnabled val="1"/>
        </dgm:presLayoutVars>
      </dgm:prSet>
      <dgm:spPr/>
      <dgm:t>
        <a:bodyPr/>
        <a:lstStyle/>
        <a:p>
          <a:endParaRPr lang="sr-Latn-CS"/>
        </a:p>
      </dgm:t>
    </dgm:pt>
    <dgm:pt modelId="{DDF25158-DA46-4E56-B564-1DBC7CAA4B83}" type="pres">
      <dgm:prSet presAssocID="{2E26B666-9432-4BAF-B0AD-3CC14F32FE01}" presName="base" presStyleLbl="dkBgShp" presStyleIdx="1" presStyleCnt="2"/>
      <dgm:spPr/>
    </dgm:pt>
  </dgm:ptLst>
  <dgm:cxnLst>
    <dgm:cxn modelId="{C12519F4-574B-427F-B288-737682CA9E89}" type="presOf" srcId="{C563425D-B74E-4257-8508-A1A185864C5F}" destId="{3A4A4DA5-04E4-4429-82C4-3D76203FA068}" srcOrd="0" destOrd="0" presId="urn:microsoft.com/office/officeart/2005/8/layout/hList3"/>
    <dgm:cxn modelId="{81B53063-58C3-46A2-A621-6ABB11B0AD38}" srcId="{13415C44-9983-4F79-838E-B3B26E874DE8}" destId="{2E26B666-9432-4BAF-B0AD-3CC14F32FE01}" srcOrd="0" destOrd="0" parTransId="{80496E65-E7F9-474A-B21B-BD3802E3A937}" sibTransId="{62F12115-6E5D-4B62-A827-06EB35EEA075}"/>
    <dgm:cxn modelId="{92BEEA1F-3AC6-4BFD-8B58-0303FBCB6A63}" srcId="{2E26B666-9432-4BAF-B0AD-3CC14F32FE01}" destId="{C563425D-B74E-4257-8508-A1A185864C5F}" srcOrd="1" destOrd="0" parTransId="{755E000D-8879-48B6-A28C-90C9E3A75F40}" sibTransId="{E691E1E3-A8FA-407B-AF50-57D86102315D}"/>
    <dgm:cxn modelId="{B358A47B-D8E6-4D12-985E-5FB16CA2FA04}" type="presOf" srcId="{2E26B666-9432-4BAF-B0AD-3CC14F32FE01}" destId="{A0706D38-E233-4896-AD22-7F61CD5638DE}" srcOrd="0" destOrd="0" presId="urn:microsoft.com/office/officeart/2005/8/layout/hList3"/>
    <dgm:cxn modelId="{A7267D39-4532-42B6-9C23-DF278C670EEA}" type="presOf" srcId="{77DC0B09-3489-41D4-924E-CD966615319C}" destId="{11745D17-456C-49E1-A706-5BF0E966EEE7}" srcOrd="0" destOrd="0" presId="urn:microsoft.com/office/officeart/2005/8/layout/hList3"/>
    <dgm:cxn modelId="{16947AA3-2EB1-40AD-B235-04EC2B0BBE16}" type="presOf" srcId="{13415C44-9983-4F79-838E-B3B26E874DE8}" destId="{14693B1A-8BB5-4AB8-89B0-08688DB858A8}" srcOrd="0" destOrd="0" presId="urn:microsoft.com/office/officeart/2005/8/layout/hList3"/>
    <dgm:cxn modelId="{2D3C670B-3F2F-4913-A0C1-271032D6DCE0}" srcId="{2E26B666-9432-4BAF-B0AD-3CC14F32FE01}" destId="{77DC0B09-3489-41D4-924E-CD966615319C}" srcOrd="0" destOrd="0" parTransId="{165FA788-F9D1-439B-9197-2733E782C81F}" sibTransId="{D16C00AA-11FE-48FD-B3AB-7C645933BF75}"/>
    <dgm:cxn modelId="{8ECEA65C-0D58-4DC2-B3F7-11CA2857D02A}" type="presParOf" srcId="{14693B1A-8BB5-4AB8-89B0-08688DB858A8}" destId="{A0706D38-E233-4896-AD22-7F61CD5638DE}" srcOrd="0" destOrd="0" presId="urn:microsoft.com/office/officeart/2005/8/layout/hList3"/>
    <dgm:cxn modelId="{A670A2CD-6322-4861-B67C-502CC828B18A}" type="presParOf" srcId="{14693B1A-8BB5-4AB8-89B0-08688DB858A8}" destId="{E8755CDC-A996-42AA-BA0E-B1A31F91F501}" srcOrd="1" destOrd="0" presId="urn:microsoft.com/office/officeart/2005/8/layout/hList3"/>
    <dgm:cxn modelId="{9C1CAA4B-9996-4227-9762-0A8304585D17}" type="presParOf" srcId="{E8755CDC-A996-42AA-BA0E-B1A31F91F501}" destId="{11745D17-456C-49E1-A706-5BF0E966EEE7}" srcOrd="0" destOrd="0" presId="urn:microsoft.com/office/officeart/2005/8/layout/hList3"/>
    <dgm:cxn modelId="{A5DC7B2C-C069-4276-89E8-772CEB7BC89C}" type="presParOf" srcId="{E8755CDC-A996-42AA-BA0E-B1A31F91F501}" destId="{3A4A4DA5-04E4-4429-82C4-3D76203FA068}" srcOrd="1" destOrd="0" presId="urn:microsoft.com/office/officeart/2005/8/layout/hList3"/>
    <dgm:cxn modelId="{FB264BE3-9A67-4BF4-A82F-6A2575C426FB}" type="presParOf" srcId="{14693B1A-8BB5-4AB8-89B0-08688DB858A8}" destId="{DDF25158-DA46-4E56-B564-1DBC7CAA4B83}"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7AEF7BE-B1B4-4A19-BDF2-CFFC9DC10786}" type="doc">
      <dgm:prSet loTypeId="urn:microsoft.com/office/officeart/2005/8/layout/venn2" loCatId="relationship" qsTypeId="urn:microsoft.com/office/officeart/2005/8/quickstyle/simple1" qsCatId="simple" csTypeId="urn:microsoft.com/office/officeart/2005/8/colors/accent1_2" csCatId="accent1" phldr="1"/>
      <dgm:spPr/>
      <dgm:t>
        <a:bodyPr/>
        <a:lstStyle/>
        <a:p>
          <a:endParaRPr lang="sr-Latn-CS"/>
        </a:p>
      </dgm:t>
    </dgm:pt>
    <dgm:pt modelId="{E6CF8867-1D71-49C7-AF77-249C776EFDE5}">
      <dgm:prSet phldrT="[Text]" custT="1"/>
      <dgm:spPr/>
      <dgm:t>
        <a:bodyPr/>
        <a:lstStyle/>
        <a:p>
          <a:r>
            <a:rPr lang="sr-Cyrl-CS" sz="1800" dirty="0" smtClean="0"/>
            <a:t>5. усвајање</a:t>
          </a:r>
          <a:endParaRPr lang="sr-Latn-CS" sz="1800" dirty="0"/>
        </a:p>
      </dgm:t>
    </dgm:pt>
    <dgm:pt modelId="{169DF55E-CD49-4D94-B51F-03A851042848}" type="parTrans" cxnId="{7A05D523-2E24-459C-8A44-2351ABACF88C}">
      <dgm:prSet/>
      <dgm:spPr/>
      <dgm:t>
        <a:bodyPr/>
        <a:lstStyle/>
        <a:p>
          <a:endParaRPr lang="sr-Latn-CS"/>
        </a:p>
      </dgm:t>
    </dgm:pt>
    <dgm:pt modelId="{29016DB6-F16B-4985-9F5F-314392C214AB}" type="sibTrans" cxnId="{7A05D523-2E24-459C-8A44-2351ABACF88C}">
      <dgm:prSet/>
      <dgm:spPr/>
      <dgm:t>
        <a:bodyPr/>
        <a:lstStyle/>
        <a:p>
          <a:endParaRPr lang="sr-Latn-CS"/>
        </a:p>
      </dgm:t>
    </dgm:pt>
    <dgm:pt modelId="{B868AC11-6D32-4B7D-A9AB-68F0F49CA78F}">
      <dgm:prSet phldrT="[Text]" custT="1"/>
      <dgm:spPr/>
      <dgm:t>
        <a:bodyPr/>
        <a:lstStyle/>
        <a:p>
          <a:r>
            <a:rPr lang="sr-Cyrl-CS" sz="1800" dirty="0" smtClean="0"/>
            <a:t>3. вредновање </a:t>
          </a:r>
          <a:endParaRPr lang="sr-Latn-CS" sz="1800" dirty="0"/>
        </a:p>
      </dgm:t>
    </dgm:pt>
    <dgm:pt modelId="{1B350732-94A9-4E97-A05B-BB6EA630E6DF}" type="parTrans" cxnId="{19AB5F1C-83E5-4DAF-9EA8-D9A29C93CCC4}">
      <dgm:prSet/>
      <dgm:spPr/>
      <dgm:t>
        <a:bodyPr/>
        <a:lstStyle/>
        <a:p>
          <a:endParaRPr lang="sr-Latn-CS"/>
        </a:p>
      </dgm:t>
    </dgm:pt>
    <dgm:pt modelId="{5706A6A3-529C-41F1-BAC9-32E176FC75BE}" type="sibTrans" cxnId="{19AB5F1C-83E5-4DAF-9EA8-D9A29C93CCC4}">
      <dgm:prSet/>
      <dgm:spPr/>
      <dgm:t>
        <a:bodyPr/>
        <a:lstStyle/>
        <a:p>
          <a:endParaRPr lang="sr-Latn-CS"/>
        </a:p>
      </dgm:t>
    </dgm:pt>
    <dgm:pt modelId="{A4A9D7CD-AA23-47AD-B10D-BDBC83860DB9}">
      <dgm:prSet phldrT="[Text]" custT="1"/>
      <dgm:spPr/>
      <dgm:t>
        <a:bodyPr/>
        <a:lstStyle/>
        <a:p>
          <a:r>
            <a:rPr lang="sr-Cyrl-CS" sz="1800" dirty="0" smtClean="0"/>
            <a:t>2. реаговање</a:t>
          </a:r>
          <a:endParaRPr lang="sr-Latn-CS" sz="1800" dirty="0"/>
        </a:p>
      </dgm:t>
    </dgm:pt>
    <dgm:pt modelId="{6B2D826D-CF23-41D5-8C02-A02038346C8C}" type="parTrans" cxnId="{14787ED7-5DC5-4821-8A5C-745B702669BE}">
      <dgm:prSet/>
      <dgm:spPr/>
      <dgm:t>
        <a:bodyPr/>
        <a:lstStyle/>
        <a:p>
          <a:endParaRPr lang="sr-Latn-CS"/>
        </a:p>
      </dgm:t>
    </dgm:pt>
    <dgm:pt modelId="{C0D4DBCF-07E8-44FA-97F0-7A3384044976}" type="sibTrans" cxnId="{14787ED7-5DC5-4821-8A5C-745B702669BE}">
      <dgm:prSet/>
      <dgm:spPr/>
      <dgm:t>
        <a:bodyPr/>
        <a:lstStyle/>
        <a:p>
          <a:endParaRPr lang="sr-Latn-CS"/>
        </a:p>
      </dgm:t>
    </dgm:pt>
    <dgm:pt modelId="{D1BF5062-1B59-449C-8ED2-438643B04F91}">
      <dgm:prSet phldrT="[Text]" custT="1"/>
      <dgm:spPr/>
      <dgm:t>
        <a:bodyPr/>
        <a:lstStyle/>
        <a:p>
          <a:r>
            <a:rPr lang="sr-Cyrl-CS" sz="1800" dirty="0" smtClean="0"/>
            <a:t>1. примање</a:t>
          </a:r>
          <a:endParaRPr lang="sr-Latn-CS" sz="1800" dirty="0"/>
        </a:p>
      </dgm:t>
    </dgm:pt>
    <dgm:pt modelId="{DF9CAF69-D0ED-4F6A-B290-CC258D7FA871}" type="parTrans" cxnId="{5F27F377-4BD0-4446-A4A7-846D48936FFA}">
      <dgm:prSet/>
      <dgm:spPr/>
      <dgm:t>
        <a:bodyPr/>
        <a:lstStyle/>
        <a:p>
          <a:endParaRPr lang="sr-Latn-CS"/>
        </a:p>
      </dgm:t>
    </dgm:pt>
    <dgm:pt modelId="{A4ECB7B5-EFAF-422A-8245-818CC9B4966E}" type="sibTrans" cxnId="{5F27F377-4BD0-4446-A4A7-846D48936FFA}">
      <dgm:prSet/>
      <dgm:spPr/>
      <dgm:t>
        <a:bodyPr/>
        <a:lstStyle/>
        <a:p>
          <a:endParaRPr lang="sr-Latn-CS"/>
        </a:p>
      </dgm:t>
    </dgm:pt>
    <dgm:pt modelId="{DFB5CC82-8AFF-4EC3-8258-30A44E2A497B}">
      <dgm:prSet custT="1"/>
      <dgm:spPr/>
      <dgm:t>
        <a:bodyPr/>
        <a:lstStyle/>
        <a:p>
          <a:r>
            <a:rPr lang="sr-Cyrl-CS" sz="1800" dirty="0" smtClean="0"/>
            <a:t>4. организација</a:t>
          </a:r>
          <a:endParaRPr lang="sr-Latn-CS" sz="1800" dirty="0"/>
        </a:p>
      </dgm:t>
    </dgm:pt>
    <dgm:pt modelId="{1A38AAAD-EA46-42F5-9904-1FB4F5435F66}" type="parTrans" cxnId="{A9CAF10D-F7A8-4525-8787-2DDF6B4BEE7E}">
      <dgm:prSet/>
      <dgm:spPr/>
    </dgm:pt>
    <dgm:pt modelId="{F6A0825C-4793-4B39-B5FD-A1543589A7E8}" type="sibTrans" cxnId="{A9CAF10D-F7A8-4525-8787-2DDF6B4BEE7E}">
      <dgm:prSet/>
      <dgm:spPr/>
    </dgm:pt>
    <dgm:pt modelId="{67490D2E-E060-4825-AC62-779B94C5A88C}" type="pres">
      <dgm:prSet presAssocID="{D7AEF7BE-B1B4-4A19-BDF2-CFFC9DC10786}" presName="Name0" presStyleCnt="0">
        <dgm:presLayoutVars>
          <dgm:chMax val="7"/>
          <dgm:resizeHandles val="exact"/>
        </dgm:presLayoutVars>
      </dgm:prSet>
      <dgm:spPr/>
      <dgm:t>
        <a:bodyPr/>
        <a:lstStyle/>
        <a:p>
          <a:endParaRPr lang="sr-Latn-CS"/>
        </a:p>
      </dgm:t>
    </dgm:pt>
    <dgm:pt modelId="{3E6ECB40-BAD1-42B0-B9FC-A3E8BA5A931F}" type="pres">
      <dgm:prSet presAssocID="{D7AEF7BE-B1B4-4A19-BDF2-CFFC9DC10786}" presName="comp1" presStyleCnt="0"/>
      <dgm:spPr/>
    </dgm:pt>
    <dgm:pt modelId="{B45E0A2F-E7EC-4573-92B6-97751C8DE340}" type="pres">
      <dgm:prSet presAssocID="{D7AEF7BE-B1B4-4A19-BDF2-CFFC9DC10786}" presName="circle1" presStyleLbl="node1" presStyleIdx="0" presStyleCnt="5"/>
      <dgm:spPr/>
      <dgm:t>
        <a:bodyPr/>
        <a:lstStyle/>
        <a:p>
          <a:endParaRPr lang="sr-Latn-CS"/>
        </a:p>
      </dgm:t>
    </dgm:pt>
    <dgm:pt modelId="{A688E32C-7AA8-41A7-B1D2-34624CF72DA5}" type="pres">
      <dgm:prSet presAssocID="{D7AEF7BE-B1B4-4A19-BDF2-CFFC9DC10786}" presName="c1text" presStyleLbl="node1" presStyleIdx="0" presStyleCnt="5">
        <dgm:presLayoutVars>
          <dgm:bulletEnabled val="1"/>
        </dgm:presLayoutVars>
      </dgm:prSet>
      <dgm:spPr/>
      <dgm:t>
        <a:bodyPr/>
        <a:lstStyle/>
        <a:p>
          <a:endParaRPr lang="sr-Latn-CS"/>
        </a:p>
      </dgm:t>
    </dgm:pt>
    <dgm:pt modelId="{71ADCC87-C883-4C72-A457-C1E239CE7154}" type="pres">
      <dgm:prSet presAssocID="{D7AEF7BE-B1B4-4A19-BDF2-CFFC9DC10786}" presName="comp2" presStyleCnt="0"/>
      <dgm:spPr/>
    </dgm:pt>
    <dgm:pt modelId="{94B20340-74CC-4915-8720-B71764A11E4F}" type="pres">
      <dgm:prSet presAssocID="{D7AEF7BE-B1B4-4A19-BDF2-CFFC9DC10786}" presName="circle2" presStyleLbl="node1" presStyleIdx="1" presStyleCnt="5"/>
      <dgm:spPr/>
      <dgm:t>
        <a:bodyPr/>
        <a:lstStyle/>
        <a:p>
          <a:endParaRPr lang="sr-Latn-CS"/>
        </a:p>
      </dgm:t>
    </dgm:pt>
    <dgm:pt modelId="{C98A45E7-28E4-44F1-A347-534761C905DF}" type="pres">
      <dgm:prSet presAssocID="{D7AEF7BE-B1B4-4A19-BDF2-CFFC9DC10786}" presName="c2text" presStyleLbl="node1" presStyleIdx="1" presStyleCnt="5">
        <dgm:presLayoutVars>
          <dgm:bulletEnabled val="1"/>
        </dgm:presLayoutVars>
      </dgm:prSet>
      <dgm:spPr/>
      <dgm:t>
        <a:bodyPr/>
        <a:lstStyle/>
        <a:p>
          <a:endParaRPr lang="sr-Latn-CS"/>
        </a:p>
      </dgm:t>
    </dgm:pt>
    <dgm:pt modelId="{190CC382-CA32-4908-B09C-3EEACCA3027B}" type="pres">
      <dgm:prSet presAssocID="{D7AEF7BE-B1B4-4A19-BDF2-CFFC9DC10786}" presName="comp3" presStyleCnt="0"/>
      <dgm:spPr/>
    </dgm:pt>
    <dgm:pt modelId="{56546C05-1283-4738-B05E-A10C9B6C7C05}" type="pres">
      <dgm:prSet presAssocID="{D7AEF7BE-B1B4-4A19-BDF2-CFFC9DC10786}" presName="circle3" presStyleLbl="node1" presStyleIdx="2" presStyleCnt="5"/>
      <dgm:spPr/>
      <dgm:t>
        <a:bodyPr/>
        <a:lstStyle/>
        <a:p>
          <a:endParaRPr lang="sr-Latn-CS"/>
        </a:p>
      </dgm:t>
    </dgm:pt>
    <dgm:pt modelId="{49BDF2AF-D7D8-4442-961E-628EFB6B3616}" type="pres">
      <dgm:prSet presAssocID="{D7AEF7BE-B1B4-4A19-BDF2-CFFC9DC10786}" presName="c3text" presStyleLbl="node1" presStyleIdx="2" presStyleCnt="5">
        <dgm:presLayoutVars>
          <dgm:bulletEnabled val="1"/>
        </dgm:presLayoutVars>
      </dgm:prSet>
      <dgm:spPr/>
      <dgm:t>
        <a:bodyPr/>
        <a:lstStyle/>
        <a:p>
          <a:endParaRPr lang="sr-Latn-CS"/>
        </a:p>
      </dgm:t>
    </dgm:pt>
    <dgm:pt modelId="{0FD44333-6B8D-4714-ABA8-9678DE6AF7F9}" type="pres">
      <dgm:prSet presAssocID="{D7AEF7BE-B1B4-4A19-BDF2-CFFC9DC10786}" presName="comp4" presStyleCnt="0"/>
      <dgm:spPr/>
    </dgm:pt>
    <dgm:pt modelId="{9E895EF7-0555-41AE-911F-79B10DF24B66}" type="pres">
      <dgm:prSet presAssocID="{D7AEF7BE-B1B4-4A19-BDF2-CFFC9DC10786}" presName="circle4" presStyleLbl="node1" presStyleIdx="3" presStyleCnt="5" custLinFactNeighborX="1213" custLinFactNeighborY="258"/>
      <dgm:spPr/>
      <dgm:t>
        <a:bodyPr/>
        <a:lstStyle/>
        <a:p>
          <a:endParaRPr lang="sr-Latn-CS"/>
        </a:p>
      </dgm:t>
    </dgm:pt>
    <dgm:pt modelId="{CBB6D19E-25A2-48EC-8BDD-329A732E21BE}" type="pres">
      <dgm:prSet presAssocID="{D7AEF7BE-B1B4-4A19-BDF2-CFFC9DC10786}" presName="c4text" presStyleLbl="node1" presStyleIdx="3" presStyleCnt="5">
        <dgm:presLayoutVars>
          <dgm:bulletEnabled val="1"/>
        </dgm:presLayoutVars>
      </dgm:prSet>
      <dgm:spPr/>
      <dgm:t>
        <a:bodyPr/>
        <a:lstStyle/>
        <a:p>
          <a:endParaRPr lang="sr-Latn-CS"/>
        </a:p>
      </dgm:t>
    </dgm:pt>
    <dgm:pt modelId="{C68793EC-89E1-4249-BAAF-0F320C7EF0A8}" type="pres">
      <dgm:prSet presAssocID="{D7AEF7BE-B1B4-4A19-BDF2-CFFC9DC10786}" presName="comp5" presStyleCnt="0"/>
      <dgm:spPr/>
    </dgm:pt>
    <dgm:pt modelId="{4C58E0E2-615D-4CB1-B301-74F64C1C390A}" type="pres">
      <dgm:prSet presAssocID="{D7AEF7BE-B1B4-4A19-BDF2-CFFC9DC10786}" presName="circle5" presStyleLbl="node1" presStyleIdx="4" presStyleCnt="5"/>
      <dgm:spPr/>
      <dgm:t>
        <a:bodyPr/>
        <a:lstStyle/>
        <a:p>
          <a:endParaRPr lang="sr-Latn-CS"/>
        </a:p>
      </dgm:t>
    </dgm:pt>
    <dgm:pt modelId="{CC5404B4-24E8-4BE4-B988-FCA018D2A523}" type="pres">
      <dgm:prSet presAssocID="{D7AEF7BE-B1B4-4A19-BDF2-CFFC9DC10786}" presName="c5text" presStyleLbl="node1" presStyleIdx="4" presStyleCnt="5">
        <dgm:presLayoutVars>
          <dgm:bulletEnabled val="1"/>
        </dgm:presLayoutVars>
      </dgm:prSet>
      <dgm:spPr/>
      <dgm:t>
        <a:bodyPr/>
        <a:lstStyle/>
        <a:p>
          <a:endParaRPr lang="sr-Latn-CS"/>
        </a:p>
      </dgm:t>
    </dgm:pt>
  </dgm:ptLst>
  <dgm:cxnLst>
    <dgm:cxn modelId="{56C0F74C-F601-4087-B75F-E549FBD1FC25}" type="presOf" srcId="{DFB5CC82-8AFF-4EC3-8258-30A44E2A497B}" destId="{C98A45E7-28E4-44F1-A347-534761C905DF}" srcOrd="1" destOrd="0" presId="urn:microsoft.com/office/officeart/2005/8/layout/venn2"/>
    <dgm:cxn modelId="{F1DFFA53-4BE5-4D01-A7A0-1D0C53529DE5}" type="presOf" srcId="{DFB5CC82-8AFF-4EC3-8258-30A44E2A497B}" destId="{94B20340-74CC-4915-8720-B71764A11E4F}" srcOrd="0" destOrd="0" presId="urn:microsoft.com/office/officeart/2005/8/layout/venn2"/>
    <dgm:cxn modelId="{7A05D523-2E24-459C-8A44-2351ABACF88C}" srcId="{D7AEF7BE-B1B4-4A19-BDF2-CFFC9DC10786}" destId="{E6CF8867-1D71-49C7-AF77-249C776EFDE5}" srcOrd="0" destOrd="0" parTransId="{169DF55E-CD49-4D94-B51F-03A851042848}" sibTransId="{29016DB6-F16B-4985-9F5F-314392C214AB}"/>
    <dgm:cxn modelId="{A85A37C4-A8A4-4C5B-9A36-8F3642475EFE}" type="presOf" srcId="{D1BF5062-1B59-449C-8ED2-438643B04F91}" destId="{4C58E0E2-615D-4CB1-B301-74F64C1C390A}" srcOrd="0" destOrd="0" presId="urn:microsoft.com/office/officeart/2005/8/layout/venn2"/>
    <dgm:cxn modelId="{361B6981-AF99-42D1-8F88-75E19C247110}" type="presOf" srcId="{A4A9D7CD-AA23-47AD-B10D-BDBC83860DB9}" destId="{CBB6D19E-25A2-48EC-8BDD-329A732E21BE}" srcOrd="1" destOrd="0" presId="urn:microsoft.com/office/officeart/2005/8/layout/venn2"/>
    <dgm:cxn modelId="{6E767AF1-758B-49AA-A2B4-F5C9C8ECED0E}" type="presOf" srcId="{E6CF8867-1D71-49C7-AF77-249C776EFDE5}" destId="{A688E32C-7AA8-41A7-B1D2-34624CF72DA5}" srcOrd="1" destOrd="0" presId="urn:microsoft.com/office/officeart/2005/8/layout/venn2"/>
    <dgm:cxn modelId="{8042105F-046F-4A5D-849E-CFE3FD5A5470}" type="presOf" srcId="{A4A9D7CD-AA23-47AD-B10D-BDBC83860DB9}" destId="{9E895EF7-0555-41AE-911F-79B10DF24B66}" srcOrd="0" destOrd="0" presId="urn:microsoft.com/office/officeart/2005/8/layout/venn2"/>
    <dgm:cxn modelId="{A9CAF10D-F7A8-4525-8787-2DDF6B4BEE7E}" srcId="{D7AEF7BE-B1B4-4A19-BDF2-CFFC9DC10786}" destId="{DFB5CC82-8AFF-4EC3-8258-30A44E2A497B}" srcOrd="1" destOrd="0" parTransId="{1A38AAAD-EA46-42F5-9904-1FB4F5435F66}" sibTransId="{F6A0825C-4793-4B39-B5FD-A1543589A7E8}"/>
    <dgm:cxn modelId="{1DAC5A94-D3EF-4CD4-B220-D17D030DC136}" type="presOf" srcId="{B868AC11-6D32-4B7D-A9AB-68F0F49CA78F}" destId="{56546C05-1283-4738-B05E-A10C9B6C7C05}" srcOrd="0" destOrd="0" presId="urn:microsoft.com/office/officeart/2005/8/layout/venn2"/>
    <dgm:cxn modelId="{B75874D0-D8C0-4AD4-8778-FBA3F8DB3E68}" type="presOf" srcId="{D7AEF7BE-B1B4-4A19-BDF2-CFFC9DC10786}" destId="{67490D2E-E060-4825-AC62-779B94C5A88C}" srcOrd="0" destOrd="0" presId="urn:microsoft.com/office/officeart/2005/8/layout/venn2"/>
    <dgm:cxn modelId="{A0496BDA-6DC8-4919-97E3-607D4C43E850}" type="presOf" srcId="{E6CF8867-1D71-49C7-AF77-249C776EFDE5}" destId="{B45E0A2F-E7EC-4573-92B6-97751C8DE340}" srcOrd="0" destOrd="0" presId="urn:microsoft.com/office/officeart/2005/8/layout/venn2"/>
    <dgm:cxn modelId="{E691B12E-202B-4C7D-86CC-FB05D570FCF1}" type="presOf" srcId="{D1BF5062-1B59-449C-8ED2-438643B04F91}" destId="{CC5404B4-24E8-4BE4-B988-FCA018D2A523}" srcOrd="1" destOrd="0" presId="urn:microsoft.com/office/officeart/2005/8/layout/venn2"/>
    <dgm:cxn modelId="{9A5A8782-C9F6-4920-B813-01B12096611C}" type="presOf" srcId="{B868AC11-6D32-4B7D-A9AB-68F0F49CA78F}" destId="{49BDF2AF-D7D8-4442-961E-628EFB6B3616}" srcOrd="1" destOrd="0" presId="urn:microsoft.com/office/officeart/2005/8/layout/venn2"/>
    <dgm:cxn modelId="{19AB5F1C-83E5-4DAF-9EA8-D9A29C93CCC4}" srcId="{D7AEF7BE-B1B4-4A19-BDF2-CFFC9DC10786}" destId="{B868AC11-6D32-4B7D-A9AB-68F0F49CA78F}" srcOrd="2" destOrd="0" parTransId="{1B350732-94A9-4E97-A05B-BB6EA630E6DF}" sibTransId="{5706A6A3-529C-41F1-BAC9-32E176FC75BE}"/>
    <dgm:cxn modelId="{5F27F377-4BD0-4446-A4A7-846D48936FFA}" srcId="{D7AEF7BE-B1B4-4A19-BDF2-CFFC9DC10786}" destId="{D1BF5062-1B59-449C-8ED2-438643B04F91}" srcOrd="4" destOrd="0" parTransId="{DF9CAF69-D0ED-4F6A-B290-CC258D7FA871}" sibTransId="{A4ECB7B5-EFAF-422A-8245-818CC9B4966E}"/>
    <dgm:cxn modelId="{14787ED7-5DC5-4821-8A5C-745B702669BE}" srcId="{D7AEF7BE-B1B4-4A19-BDF2-CFFC9DC10786}" destId="{A4A9D7CD-AA23-47AD-B10D-BDBC83860DB9}" srcOrd="3" destOrd="0" parTransId="{6B2D826D-CF23-41D5-8C02-A02038346C8C}" sibTransId="{C0D4DBCF-07E8-44FA-97F0-7A3384044976}"/>
    <dgm:cxn modelId="{41B88D69-72A1-4B45-8A7D-39D0A243E072}" type="presParOf" srcId="{67490D2E-E060-4825-AC62-779B94C5A88C}" destId="{3E6ECB40-BAD1-42B0-B9FC-A3E8BA5A931F}" srcOrd="0" destOrd="0" presId="urn:microsoft.com/office/officeart/2005/8/layout/venn2"/>
    <dgm:cxn modelId="{3A7C2C3E-29FC-47F6-8C5D-B4A65699DE08}" type="presParOf" srcId="{3E6ECB40-BAD1-42B0-B9FC-A3E8BA5A931F}" destId="{B45E0A2F-E7EC-4573-92B6-97751C8DE340}" srcOrd="0" destOrd="0" presId="urn:microsoft.com/office/officeart/2005/8/layout/venn2"/>
    <dgm:cxn modelId="{92757A07-F2EA-4524-AE90-342CAA3AEF39}" type="presParOf" srcId="{3E6ECB40-BAD1-42B0-B9FC-A3E8BA5A931F}" destId="{A688E32C-7AA8-41A7-B1D2-34624CF72DA5}" srcOrd="1" destOrd="0" presId="urn:microsoft.com/office/officeart/2005/8/layout/venn2"/>
    <dgm:cxn modelId="{30BA0065-BCD1-4AA9-9500-39B5116E4C6C}" type="presParOf" srcId="{67490D2E-E060-4825-AC62-779B94C5A88C}" destId="{71ADCC87-C883-4C72-A457-C1E239CE7154}" srcOrd="1" destOrd="0" presId="urn:microsoft.com/office/officeart/2005/8/layout/venn2"/>
    <dgm:cxn modelId="{460AC2F3-7D0D-4838-A647-B07FDFFE9ADB}" type="presParOf" srcId="{71ADCC87-C883-4C72-A457-C1E239CE7154}" destId="{94B20340-74CC-4915-8720-B71764A11E4F}" srcOrd="0" destOrd="0" presId="urn:microsoft.com/office/officeart/2005/8/layout/venn2"/>
    <dgm:cxn modelId="{98D27870-349D-49F2-9539-3FA400355B5A}" type="presParOf" srcId="{71ADCC87-C883-4C72-A457-C1E239CE7154}" destId="{C98A45E7-28E4-44F1-A347-534761C905DF}" srcOrd="1" destOrd="0" presId="urn:microsoft.com/office/officeart/2005/8/layout/venn2"/>
    <dgm:cxn modelId="{EE2340F1-9154-4B83-874B-B28E82F39D9D}" type="presParOf" srcId="{67490D2E-E060-4825-AC62-779B94C5A88C}" destId="{190CC382-CA32-4908-B09C-3EEACCA3027B}" srcOrd="2" destOrd="0" presId="urn:microsoft.com/office/officeart/2005/8/layout/venn2"/>
    <dgm:cxn modelId="{1F1F5E29-B442-4AB9-B985-E0D854765EA9}" type="presParOf" srcId="{190CC382-CA32-4908-B09C-3EEACCA3027B}" destId="{56546C05-1283-4738-B05E-A10C9B6C7C05}" srcOrd="0" destOrd="0" presId="urn:microsoft.com/office/officeart/2005/8/layout/venn2"/>
    <dgm:cxn modelId="{C4292112-002D-4586-B6F2-35C3342D1BAA}" type="presParOf" srcId="{190CC382-CA32-4908-B09C-3EEACCA3027B}" destId="{49BDF2AF-D7D8-4442-961E-628EFB6B3616}" srcOrd="1" destOrd="0" presId="urn:microsoft.com/office/officeart/2005/8/layout/venn2"/>
    <dgm:cxn modelId="{316C8CA8-CCC2-4621-90FC-1424159BD012}" type="presParOf" srcId="{67490D2E-E060-4825-AC62-779B94C5A88C}" destId="{0FD44333-6B8D-4714-ABA8-9678DE6AF7F9}" srcOrd="3" destOrd="0" presId="urn:microsoft.com/office/officeart/2005/8/layout/venn2"/>
    <dgm:cxn modelId="{FE8D8B28-F5B7-4F45-848B-4E486F609208}" type="presParOf" srcId="{0FD44333-6B8D-4714-ABA8-9678DE6AF7F9}" destId="{9E895EF7-0555-41AE-911F-79B10DF24B66}" srcOrd="0" destOrd="0" presId="urn:microsoft.com/office/officeart/2005/8/layout/venn2"/>
    <dgm:cxn modelId="{FC0A0014-0179-4DDB-A801-9CA19A05257B}" type="presParOf" srcId="{0FD44333-6B8D-4714-ABA8-9678DE6AF7F9}" destId="{CBB6D19E-25A2-48EC-8BDD-329A732E21BE}" srcOrd="1" destOrd="0" presId="urn:microsoft.com/office/officeart/2005/8/layout/venn2"/>
    <dgm:cxn modelId="{D7B80753-EC8B-4331-840F-C57BE001AB54}" type="presParOf" srcId="{67490D2E-E060-4825-AC62-779B94C5A88C}" destId="{C68793EC-89E1-4249-BAAF-0F320C7EF0A8}" srcOrd="4" destOrd="0" presId="urn:microsoft.com/office/officeart/2005/8/layout/venn2"/>
    <dgm:cxn modelId="{C56533A2-892E-470A-8864-34386D36089B}" type="presParOf" srcId="{C68793EC-89E1-4249-BAAF-0F320C7EF0A8}" destId="{4C58E0E2-615D-4CB1-B301-74F64C1C390A}" srcOrd="0" destOrd="0" presId="urn:microsoft.com/office/officeart/2005/8/layout/venn2"/>
    <dgm:cxn modelId="{B9D591AA-1609-4131-8BF0-ADF04B60F2C6}" type="presParOf" srcId="{C68793EC-89E1-4249-BAAF-0F320C7EF0A8}" destId="{CC5404B4-24E8-4BE4-B988-FCA018D2A523}"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9CD4DE2-1405-4780-A8C9-A5FFEB3213B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sr-Latn-CS"/>
        </a:p>
      </dgm:t>
    </dgm:pt>
    <dgm:pt modelId="{91BB5370-1C7A-4FCB-AF0E-AFF94DE01257}">
      <dgm:prSet phldrT="[Text]" custT="1"/>
      <dgm:spPr/>
      <dgm:t>
        <a:bodyPr/>
        <a:lstStyle/>
        <a:p>
          <a:r>
            <a:rPr lang="sr-Cyrl-CS" sz="3200" dirty="0" smtClean="0"/>
            <a:t>Суштина</a:t>
          </a:r>
          <a:r>
            <a:rPr lang="sr-Cyrl-CS" sz="4100" dirty="0" smtClean="0"/>
            <a:t>  </a:t>
          </a:r>
          <a:endParaRPr lang="sr-Latn-CS" sz="4100" dirty="0"/>
        </a:p>
      </dgm:t>
    </dgm:pt>
    <dgm:pt modelId="{A3F0F819-DABC-45A2-B1D9-C73297B64C17}" type="parTrans" cxnId="{88A80FD9-3AF5-4873-93D0-96C41DBD2EA0}">
      <dgm:prSet/>
      <dgm:spPr/>
      <dgm:t>
        <a:bodyPr/>
        <a:lstStyle/>
        <a:p>
          <a:endParaRPr lang="sr-Latn-CS"/>
        </a:p>
      </dgm:t>
    </dgm:pt>
    <dgm:pt modelId="{11826F53-27F3-43C2-8447-13E10939F893}" type="sibTrans" cxnId="{88A80FD9-3AF5-4873-93D0-96C41DBD2EA0}">
      <dgm:prSet/>
      <dgm:spPr/>
      <dgm:t>
        <a:bodyPr/>
        <a:lstStyle/>
        <a:p>
          <a:endParaRPr lang="sr-Latn-CS"/>
        </a:p>
      </dgm:t>
    </dgm:pt>
    <dgm:pt modelId="{B7D97DB5-0802-40FD-8EFC-4418A526E079}">
      <dgm:prSet phldrT="[Text]"/>
      <dgm:spPr/>
      <dgm:t>
        <a:bodyPr/>
        <a:lstStyle/>
        <a:p>
          <a:r>
            <a:rPr lang="sr-Cyrl-CS" dirty="0" smtClean="0"/>
            <a:t>Ово подручје се односи на питања емоционалне компоненте учења и креће се од основне спремности за пријем информација, до интеграције уверења, идеја и ставова.</a:t>
          </a:r>
          <a:endParaRPr lang="sr-Latn-CS" dirty="0"/>
        </a:p>
      </dgm:t>
    </dgm:pt>
    <dgm:pt modelId="{321D507E-87C8-46C2-9FDE-1432340EBF00}" type="parTrans" cxnId="{039FCF3C-38CA-48EF-8F93-F6BBB6C0835E}">
      <dgm:prSet/>
      <dgm:spPr/>
      <dgm:t>
        <a:bodyPr/>
        <a:lstStyle/>
        <a:p>
          <a:endParaRPr lang="sr-Latn-CS"/>
        </a:p>
      </dgm:t>
    </dgm:pt>
    <dgm:pt modelId="{02EACC77-3A55-4093-8472-52603C80E725}" type="sibTrans" cxnId="{039FCF3C-38CA-48EF-8F93-F6BBB6C0835E}">
      <dgm:prSet/>
      <dgm:spPr/>
      <dgm:t>
        <a:bodyPr/>
        <a:lstStyle/>
        <a:p>
          <a:endParaRPr lang="sr-Latn-CS"/>
        </a:p>
      </dgm:t>
    </dgm:pt>
    <dgm:pt modelId="{6A2028F8-511C-43CF-ADF8-52C1D34AB4D7}">
      <dgm:prSet phldrT="[Text]" custT="1"/>
      <dgm:spPr/>
      <dgm:t>
        <a:bodyPr/>
        <a:lstStyle/>
        <a:p>
          <a:r>
            <a:rPr lang="sr-Cyrl-CS" sz="3200" dirty="0" smtClean="0"/>
            <a:t>1. Примање </a:t>
          </a:r>
          <a:endParaRPr lang="sr-Latn-CS" sz="3200" dirty="0"/>
        </a:p>
      </dgm:t>
    </dgm:pt>
    <dgm:pt modelId="{7C024076-EDF3-4DD9-82F7-04B1FC283799}" type="parTrans" cxnId="{18F9BC60-AC36-4DBA-9CA3-8B13C5A3DFB8}">
      <dgm:prSet/>
      <dgm:spPr/>
      <dgm:t>
        <a:bodyPr/>
        <a:lstStyle/>
        <a:p>
          <a:endParaRPr lang="sr-Latn-CS"/>
        </a:p>
      </dgm:t>
    </dgm:pt>
    <dgm:pt modelId="{7D750F76-FD0E-4762-BD74-DD92264F09D1}" type="sibTrans" cxnId="{18F9BC60-AC36-4DBA-9CA3-8B13C5A3DFB8}">
      <dgm:prSet/>
      <dgm:spPr/>
      <dgm:t>
        <a:bodyPr/>
        <a:lstStyle/>
        <a:p>
          <a:endParaRPr lang="sr-Latn-CS"/>
        </a:p>
      </dgm:t>
    </dgm:pt>
    <dgm:pt modelId="{395BB1AC-2A38-446D-9517-89847CB54C2F}">
      <dgm:prSet phldrT="[Text]"/>
      <dgm:spPr/>
      <dgm:t>
        <a:bodyPr/>
        <a:lstStyle/>
        <a:p>
          <a:r>
            <a:rPr lang="sr-Cyrl-CS" dirty="0" smtClean="0"/>
            <a:t>Подразумева спремност за пријем информација, нпр. појединац прихвата обавезу  да буде на часу, слуша остале са уважавањем, показује заинтересованост за друштвене проблеме и сл.</a:t>
          </a:r>
          <a:endParaRPr lang="sr-Latn-CS" dirty="0"/>
        </a:p>
      </dgm:t>
    </dgm:pt>
    <dgm:pt modelId="{165867ED-58A0-44BF-9665-0810DB5CD263}" type="parTrans" cxnId="{D88AACA8-9EFD-4B8D-B488-54E6F246092E}">
      <dgm:prSet/>
      <dgm:spPr/>
      <dgm:t>
        <a:bodyPr/>
        <a:lstStyle/>
        <a:p>
          <a:endParaRPr lang="sr-Latn-CS"/>
        </a:p>
      </dgm:t>
    </dgm:pt>
    <dgm:pt modelId="{553B55AE-BF30-4461-8599-E204856D541D}" type="sibTrans" cxnId="{D88AACA8-9EFD-4B8D-B488-54E6F246092E}">
      <dgm:prSet/>
      <dgm:spPr/>
      <dgm:t>
        <a:bodyPr/>
        <a:lstStyle/>
        <a:p>
          <a:endParaRPr lang="sr-Latn-CS"/>
        </a:p>
      </dgm:t>
    </dgm:pt>
    <dgm:pt modelId="{B4E66663-4B34-494F-9DD5-30CFFD51FD59}">
      <dgm:prSet phldrT="[Text]" custT="1"/>
      <dgm:spPr/>
      <dgm:t>
        <a:bodyPr/>
        <a:lstStyle/>
        <a:p>
          <a:r>
            <a:rPr lang="sr-Cyrl-CS" sz="3200" dirty="0" smtClean="0"/>
            <a:t>2. Реаговање </a:t>
          </a:r>
          <a:endParaRPr lang="sr-Latn-CS" sz="3200" dirty="0"/>
        </a:p>
      </dgm:t>
    </dgm:pt>
    <dgm:pt modelId="{7C18EACE-964C-45CB-BF7E-32A23E16D0CC}" type="parTrans" cxnId="{EFBC14CE-E916-4168-A102-EF60BC058408}">
      <dgm:prSet/>
      <dgm:spPr/>
      <dgm:t>
        <a:bodyPr/>
        <a:lstStyle/>
        <a:p>
          <a:endParaRPr lang="sr-Latn-CS"/>
        </a:p>
      </dgm:t>
    </dgm:pt>
    <dgm:pt modelId="{9AE81770-434F-4DCF-9EFF-C8D4F95B6BA8}" type="sibTrans" cxnId="{EFBC14CE-E916-4168-A102-EF60BC058408}">
      <dgm:prSet/>
      <dgm:spPr/>
      <dgm:t>
        <a:bodyPr/>
        <a:lstStyle/>
        <a:p>
          <a:endParaRPr lang="sr-Latn-CS"/>
        </a:p>
      </dgm:t>
    </dgm:pt>
    <dgm:pt modelId="{DBB0E80D-7CC1-4854-9765-47609189B166}">
      <dgm:prSet phldrT="[Text]"/>
      <dgm:spPr/>
      <dgm:t>
        <a:bodyPr/>
        <a:lstStyle/>
        <a:p>
          <a:r>
            <a:rPr lang="sr-Cyrl-CS" dirty="0" smtClean="0"/>
            <a:t>Односи се на активно учествовање појединца у сопственом образовању, нпр. појединац показује интересовање за предмет, вољан је да припреми презентацију, учествује у дискусијама на часи, воли да помаже другима, итд.</a:t>
          </a:r>
          <a:endParaRPr lang="sr-Latn-CS" dirty="0"/>
        </a:p>
      </dgm:t>
    </dgm:pt>
    <dgm:pt modelId="{26467996-C65C-4277-8B71-093A24563312}" type="parTrans" cxnId="{4BF70A54-67CF-4DAB-8A86-B66A665FE1D1}">
      <dgm:prSet/>
      <dgm:spPr/>
      <dgm:t>
        <a:bodyPr/>
        <a:lstStyle/>
        <a:p>
          <a:endParaRPr lang="sr-Latn-CS"/>
        </a:p>
      </dgm:t>
    </dgm:pt>
    <dgm:pt modelId="{ED5D079B-7C0B-44CB-BB14-B86FD879A3CD}" type="sibTrans" cxnId="{4BF70A54-67CF-4DAB-8A86-B66A665FE1D1}">
      <dgm:prSet/>
      <dgm:spPr/>
      <dgm:t>
        <a:bodyPr/>
        <a:lstStyle/>
        <a:p>
          <a:endParaRPr lang="sr-Latn-CS"/>
        </a:p>
      </dgm:t>
    </dgm:pt>
    <dgm:pt modelId="{EA1C4D2C-8F0A-4C53-B79F-487061BCEE92}" type="pres">
      <dgm:prSet presAssocID="{79CD4DE2-1405-4780-A8C9-A5FFEB3213B9}" presName="Name0" presStyleCnt="0">
        <dgm:presLayoutVars>
          <dgm:dir/>
          <dgm:animLvl val="lvl"/>
          <dgm:resizeHandles val="exact"/>
        </dgm:presLayoutVars>
      </dgm:prSet>
      <dgm:spPr/>
      <dgm:t>
        <a:bodyPr/>
        <a:lstStyle/>
        <a:p>
          <a:endParaRPr lang="sr-Latn-CS"/>
        </a:p>
      </dgm:t>
    </dgm:pt>
    <dgm:pt modelId="{F685E7D1-E727-42CE-94F0-2221E7BBEF66}" type="pres">
      <dgm:prSet presAssocID="{91BB5370-1C7A-4FCB-AF0E-AFF94DE01257}" presName="linNode" presStyleCnt="0"/>
      <dgm:spPr/>
    </dgm:pt>
    <dgm:pt modelId="{F1677DF5-27E2-4914-A850-ECB9A7D08F30}" type="pres">
      <dgm:prSet presAssocID="{91BB5370-1C7A-4FCB-AF0E-AFF94DE01257}" presName="parentText" presStyleLbl="node1" presStyleIdx="0" presStyleCnt="3">
        <dgm:presLayoutVars>
          <dgm:chMax val="1"/>
          <dgm:bulletEnabled val="1"/>
        </dgm:presLayoutVars>
      </dgm:prSet>
      <dgm:spPr/>
      <dgm:t>
        <a:bodyPr/>
        <a:lstStyle/>
        <a:p>
          <a:endParaRPr lang="sr-Latn-CS"/>
        </a:p>
      </dgm:t>
    </dgm:pt>
    <dgm:pt modelId="{05C5A4A7-D6FA-4BD1-B69D-F4D53D777B91}" type="pres">
      <dgm:prSet presAssocID="{91BB5370-1C7A-4FCB-AF0E-AFF94DE01257}" presName="descendantText" presStyleLbl="alignAccFollowNode1" presStyleIdx="0" presStyleCnt="3">
        <dgm:presLayoutVars>
          <dgm:bulletEnabled val="1"/>
        </dgm:presLayoutVars>
      </dgm:prSet>
      <dgm:spPr/>
      <dgm:t>
        <a:bodyPr/>
        <a:lstStyle/>
        <a:p>
          <a:endParaRPr lang="sr-Latn-CS"/>
        </a:p>
      </dgm:t>
    </dgm:pt>
    <dgm:pt modelId="{E803CE42-BD16-47FB-8F70-4129E1270847}" type="pres">
      <dgm:prSet presAssocID="{11826F53-27F3-43C2-8447-13E10939F893}" presName="sp" presStyleCnt="0"/>
      <dgm:spPr/>
    </dgm:pt>
    <dgm:pt modelId="{A564792C-CF22-4803-A99C-EF80419CF943}" type="pres">
      <dgm:prSet presAssocID="{6A2028F8-511C-43CF-ADF8-52C1D34AB4D7}" presName="linNode" presStyleCnt="0"/>
      <dgm:spPr/>
    </dgm:pt>
    <dgm:pt modelId="{0427D296-BB67-4398-B548-D42377483918}" type="pres">
      <dgm:prSet presAssocID="{6A2028F8-511C-43CF-ADF8-52C1D34AB4D7}" presName="parentText" presStyleLbl="node1" presStyleIdx="1" presStyleCnt="3">
        <dgm:presLayoutVars>
          <dgm:chMax val="1"/>
          <dgm:bulletEnabled val="1"/>
        </dgm:presLayoutVars>
      </dgm:prSet>
      <dgm:spPr/>
      <dgm:t>
        <a:bodyPr/>
        <a:lstStyle/>
        <a:p>
          <a:endParaRPr lang="sr-Latn-CS"/>
        </a:p>
      </dgm:t>
    </dgm:pt>
    <dgm:pt modelId="{67690482-CDC2-4A2B-8D0A-797112D151E7}" type="pres">
      <dgm:prSet presAssocID="{6A2028F8-511C-43CF-ADF8-52C1D34AB4D7}" presName="descendantText" presStyleLbl="alignAccFollowNode1" presStyleIdx="1" presStyleCnt="3">
        <dgm:presLayoutVars>
          <dgm:bulletEnabled val="1"/>
        </dgm:presLayoutVars>
      </dgm:prSet>
      <dgm:spPr/>
      <dgm:t>
        <a:bodyPr/>
        <a:lstStyle/>
        <a:p>
          <a:endParaRPr lang="sr-Latn-CS"/>
        </a:p>
      </dgm:t>
    </dgm:pt>
    <dgm:pt modelId="{B27437FD-7054-4ABE-9918-AD81C829AF5B}" type="pres">
      <dgm:prSet presAssocID="{7D750F76-FD0E-4762-BD74-DD92264F09D1}" presName="sp" presStyleCnt="0"/>
      <dgm:spPr/>
    </dgm:pt>
    <dgm:pt modelId="{DB153BFA-130A-416E-A121-9032CBB22235}" type="pres">
      <dgm:prSet presAssocID="{B4E66663-4B34-494F-9DD5-30CFFD51FD59}" presName="linNode" presStyleCnt="0"/>
      <dgm:spPr/>
    </dgm:pt>
    <dgm:pt modelId="{942433C3-DF9A-4ED9-95FF-816252DE9BB4}" type="pres">
      <dgm:prSet presAssocID="{B4E66663-4B34-494F-9DD5-30CFFD51FD59}" presName="parentText" presStyleLbl="node1" presStyleIdx="2" presStyleCnt="3">
        <dgm:presLayoutVars>
          <dgm:chMax val="1"/>
          <dgm:bulletEnabled val="1"/>
        </dgm:presLayoutVars>
      </dgm:prSet>
      <dgm:spPr/>
      <dgm:t>
        <a:bodyPr/>
        <a:lstStyle/>
        <a:p>
          <a:endParaRPr lang="sr-Latn-CS"/>
        </a:p>
      </dgm:t>
    </dgm:pt>
    <dgm:pt modelId="{1950C968-64C8-4BEC-82AA-77AEBD38261D}" type="pres">
      <dgm:prSet presAssocID="{B4E66663-4B34-494F-9DD5-30CFFD51FD59}" presName="descendantText" presStyleLbl="alignAccFollowNode1" presStyleIdx="2" presStyleCnt="3">
        <dgm:presLayoutVars>
          <dgm:bulletEnabled val="1"/>
        </dgm:presLayoutVars>
      </dgm:prSet>
      <dgm:spPr/>
      <dgm:t>
        <a:bodyPr/>
        <a:lstStyle/>
        <a:p>
          <a:endParaRPr lang="sr-Latn-CS"/>
        </a:p>
      </dgm:t>
    </dgm:pt>
  </dgm:ptLst>
  <dgm:cxnLst>
    <dgm:cxn modelId="{039FCF3C-38CA-48EF-8F93-F6BBB6C0835E}" srcId="{91BB5370-1C7A-4FCB-AF0E-AFF94DE01257}" destId="{B7D97DB5-0802-40FD-8EFC-4418A526E079}" srcOrd="0" destOrd="0" parTransId="{321D507E-87C8-46C2-9FDE-1432340EBF00}" sibTransId="{02EACC77-3A55-4093-8472-52603C80E725}"/>
    <dgm:cxn modelId="{397E06E5-488F-40CA-91B7-71E5A1623405}" type="presOf" srcId="{B4E66663-4B34-494F-9DD5-30CFFD51FD59}" destId="{942433C3-DF9A-4ED9-95FF-816252DE9BB4}" srcOrd="0" destOrd="0" presId="urn:microsoft.com/office/officeart/2005/8/layout/vList5"/>
    <dgm:cxn modelId="{18F9BC60-AC36-4DBA-9CA3-8B13C5A3DFB8}" srcId="{79CD4DE2-1405-4780-A8C9-A5FFEB3213B9}" destId="{6A2028F8-511C-43CF-ADF8-52C1D34AB4D7}" srcOrd="1" destOrd="0" parTransId="{7C024076-EDF3-4DD9-82F7-04B1FC283799}" sibTransId="{7D750F76-FD0E-4762-BD74-DD92264F09D1}"/>
    <dgm:cxn modelId="{521802BA-CAE1-4770-8D96-09B3689CC905}" type="presOf" srcId="{6A2028F8-511C-43CF-ADF8-52C1D34AB4D7}" destId="{0427D296-BB67-4398-B548-D42377483918}" srcOrd="0" destOrd="0" presId="urn:microsoft.com/office/officeart/2005/8/layout/vList5"/>
    <dgm:cxn modelId="{69FE1AED-0198-45B6-9C8B-4AAAF0AE974F}" type="presOf" srcId="{79CD4DE2-1405-4780-A8C9-A5FFEB3213B9}" destId="{EA1C4D2C-8F0A-4C53-B79F-487061BCEE92}" srcOrd="0" destOrd="0" presId="urn:microsoft.com/office/officeart/2005/8/layout/vList5"/>
    <dgm:cxn modelId="{4BF70A54-67CF-4DAB-8A86-B66A665FE1D1}" srcId="{B4E66663-4B34-494F-9DD5-30CFFD51FD59}" destId="{DBB0E80D-7CC1-4854-9765-47609189B166}" srcOrd="0" destOrd="0" parTransId="{26467996-C65C-4277-8B71-093A24563312}" sibTransId="{ED5D079B-7C0B-44CB-BB14-B86FD879A3CD}"/>
    <dgm:cxn modelId="{D88AACA8-9EFD-4B8D-B488-54E6F246092E}" srcId="{6A2028F8-511C-43CF-ADF8-52C1D34AB4D7}" destId="{395BB1AC-2A38-446D-9517-89847CB54C2F}" srcOrd="0" destOrd="0" parTransId="{165867ED-58A0-44BF-9665-0810DB5CD263}" sibTransId="{553B55AE-BF30-4461-8599-E204856D541D}"/>
    <dgm:cxn modelId="{88A80FD9-3AF5-4873-93D0-96C41DBD2EA0}" srcId="{79CD4DE2-1405-4780-A8C9-A5FFEB3213B9}" destId="{91BB5370-1C7A-4FCB-AF0E-AFF94DE01257}" srcOrd="0" destOrd="0" parTransId="{A3F0F819-DABC-45A2-B1D9-C73297B64C17}" sibTransId="{11826F53-27F3-43C2-8447-13E10939F893}"/>
    <dgm:cxn modelId="{3DADE13E-B324-4A6A-9AEE-3299D0C0AC08}" type="presOf" srcId="{91BB5370-1C7A-4FCB-AF0E-AFF94DE01257}" destId="{F1677DF5-27E2-4914-A850-ECB9A7D08F30}" srcOrd="0" destOrd="0" presId="urn:microsoft.com/office/officeart/2005/8/layout/vList5"/>
    <dgm:cxn modelId="{8A77A126-84A4-4D66-B664-323E1DFC61C6}" type="presOf" srcId="{395BB1AC-2A38-446D-9517-89847CB54C2F}" destId="{67690482-CDC2-4A2B-8D0A-797112D151E7}" srcOrd="0" destOrd="0" presId="urn:microsoft.com/office/officeart/2005/8/layout/vList5"/>
    <dgm:cxn modelId="{EFBC14CE-E916-4168-A102-EF60BC058408}" srcId="{79CD4DE2-1405-4780-A8C9-A5FFEB3213B9}" destId="{B4E66663-4B34-494F-9DD5-30CFFD51FD59}" srcOrd="2" destOrd="0" parTransId="{7C18EACE-964C-45CB-BF7E-32A23E16D0CC}" sibTransId="{9AE81770-434F-4DCF-9EFF-C8D4F95B6BA8}"/>
    <dgm:cxn modelId="{D97AC7B6-1F1B-47AE-8509-6BAB07C6CB58}" type="presOf" srcId="{B7D97DB5-0802-40FD-8EFC-4418A526E079}" destId="{05C5A4A7-D6FA-4BD1-B69D-F4D53D777B91}" srcOrd="0" destOrd="0" presId="urn:microsoft.com/office/officeart/2005/8/layout/vList5"/>
    <dgm:cxn modelId="{A8C2D0FC-4DC0-4F20-9BE2-A6E50408638D}" type="presOf" srcId="{DBB0E80D-7CC1-4854-9765-47609189B166}" destId="{1950C968-64C8-4BEC-82AA-77AEBD38261D}" srcOrd="0" destOrd="0" presId="urn:microsoft.com/office/officeart/2005/8/layout/vList5"/>
    <dgm:cxn modelId="{CBBA52CE-E991-4D64-BBDA-E5E3BB950363}" type="presParOf" srcId="{EA1C4D2C-8F0A-4C53-B79F-487061BCEE92}" destId="{F685E7D1-E727-42CE-94F0-2221E7BBEF66}" srcOrd="0" destOrd="0" presId="urn:microsoft.com/office/officeart/2005/8/layout/vList5"/>
    <dgm:cxn modelId="{838069A5-03CD-42E1-B33D-FB74503521CD}" type="presParOf" srcId="{F685E7D1-E727-42CE-94F0-2221E7BBEF66}" destId="{F1677DF5-27E2-4914-A850-ECB9A7D08F30}" srcOrd="0" destOrd="0" presId="urn:microsoft.com/office/officeart/2005/8/layout/vList5"/>
    <dgm:cxn modelId="{60A37EC8-0DEF-4CC3-A9AD-A21D246B9120}" type="presParOf" srcId="{F685E7D1-E727-42CE-94F0-2221E7BBEF66}" destId="{05C5A4A7-D6FA-4BD1-B69D-F4D53D777B91}" srcOrd="1" destOrd="0" presId="urn:microsoft.com/office/officeart/2005/8/layout/vList5"/>
    <dgm:cxn modelId="{5DD8746D-035F-47CF-85AE-D89B266DA763}" type="presParOf" srcId="{EA1C4D2C-8F0A-4C53-B79F-487061BCEE92}" destId="{E803CE42-BD16-47FB-8F70-4129E1270847}" srcOrd="1" destOrd="0" presId="urn:microsoft.com/office/officeart/2005/8/layout/vList5"/>
    <dgm:cxn modelId="{F5D65168-B3C1-426A-82FD-A231F9EE86F4}" type="presParOf" srcId="{EA1C4D2C-8F0A-4C53-B79F-487061BCEE92}" destId="{A564792C-CF22-4803-A99C-EF80419CF943}" srcOrd="2" destOrd="0" presId="urn:microsoft.com/office/officeart/2005/8/layout/vList5"/>
    <dgm:cxn modelId="{310919CD-9553-45AC-A97B-4543070BA792}" type="presParOf" srcId="{A564792C-CF22-4803-A99C-EF80419CF943}" destId="{0427D296-BB67-4398-B548-D42377483918}" srcOrd="0" destOrd="0" presId="urn:microsoft.com/office/officeart/2005/8/layout/vList5"/>
    <dgm:cxn modelId="{CAF6CE70-9E25-40FA-89CF-5FFD185D322C}" type="presParOf" srcId="{A564792C-CF22-4803-A99C-EF80419CF943}" destId="{67690482-CDC2-4A2B-8D0A-797112D151E7}" srcOrd="1" destOrd="0" presId="urn:microsoft.com/office/officeart/2005/8/layout/vList5"/>
    <dgm:cxn modelId="{499D169B-7C7F-485B-A53C-BF497474BBA9}" type="presParOf" srcId="{EA1C4D2C-8F0A-4C53-B79F-487061BCEE92}" destId="{B27437FD-7054-4ABE-9918-AD81C829AF5B}" srcOrd="3" destOrd="0" presId="urn:microsoft.com/office/officeart/2005/8/layout/vList5"/>
    <dgm:cxn modelId="{441977B9-6639-4551-824D-4560271BFB05}" type="presParOf" srcId="{EA1C4D2C-8F0A-4C53-B79F-487061BCEE92}" destId="{DB153BFA-130A-416E-A121-9032CBB22235}" srcOrd="4" destOrd="0" presId="urn:microsoft.com/office/officeart/2005/8/layout/vList5"/>
    <dgm:cxn modelId="{E18CF337-E92B-4E07-BE66-686D10071BC5}" type="presParOf" srcId="{DB153BFA-130A-416E-A121-9032CBB22235}" destId="{942433C3-DF9A-4ED9-95FF-816252DE9BB4}" srcOrd="0" destOrd="0" presId="urn:microsoft.com/office/officeart/2005/8/layout/vList5"/>
    <dgm:cxn modelId="{1C87625C-8BE7-4A14-9BD8-4D98C20E145E}" type="presParOf" srcId="{DB153BFA-130A-416E-A121-9032CBB22235}" destId="{1950C968-64C8-4BEC-82AA-77AEBD38261D}"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52084D-E312-453C-8B4D-99F028B2C024}">
      <dsp:nvSpPr>
        <dsp:cNvPr id="0" name=""/>
        <dsp:cNvSpPr/>
      </dsp:nvSpPr>
      <dsp:spPr>
        <a:xfrm>
          <a:off x="1851818" y="0"/>
          <a:ext cx="4525963" cy="452596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sr-Cyrl-CS" sz="1500" kern="1200" dirty="0" smtClean="0"/>
            <a:t>6. Евалуација</a:t>
          </a:r>
          <a:endParaRPr lang="sr-Latn-CS" sz="1500" kern="1200" dirty="0"/>
        </a:p>
      </dsp:txBody>
      <dsp:txXfrm>
        <a:off x="3266181" y="226298"/>
        <a:ext cx="1697236" cy="452596"/>
      </dsp:txXfrm>
    </dsp:sp>
    <dsp:sp modelId="{EA864265-7D89-472F-A7EA-3F15B1EC3319}">
      <dsp:nvSpPr>
        <dsp:cNvPr id="0" name=""/>
        <dsp:cNvSpPr/>
      </dsp:nvSpPr>
      <dsp:spPr>
        <a:xfrm>
          <a:off x="2191265" y="678894"/>
          <a:ext cx="3847068" cy="384706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sr-Cyrl-CS" sz="1500" kern="1200" dirty="0" smtClean="0"/>
            <a:t>5. Синтеза</a:t>
          </a:r>
          <a:endParaRPr lang="sr-Latn-CS" sz="1500" kern="1200" dirty="0"/>
        </a:p>
      </dsp:txBody>
      <dsp:txXfrm>
        <a:off x="3285275" y="900100"/>
        <a:ext cx="1659048" cy="442412"/>
      </dsp:txXfrm>
    </dsp:sp>
    <dsp:sp modelId="{D35E5BEC-5515-44F4-AEBF-63BE430B9848}">
      <dsp:nvSpPr>
        <dsp:cNvPr id="0" name=""/>
        <dsp:cNvSpPr/>
      </dsp:nvSpPr>
      <dsp:spPr>
        <a:xfrm>
          <a:off x="2530712" y="1357788"/>
          <a:ext cx="3168174" cy="316817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sr-Cyrl-CS" sz="1500" kern="1200" dirty="0" smtClean="0"/>
            <a:t>4. Анализа</a:t>
          </a:r>
          <a:endParaRPr lang="sr-Latn-CS" sz="1500" kern="1200" dirty="0"/>
        </a:p>
      </dsp:txBody>
      <dsp:txXfrm>
        <a:off x="3295034" y="1576392"/>
        <a:ext cx="1639530" cy="437208"/>
      </dsp:txXfrm>
    </dsp:sp>
    <dsp:sp modelId="{C9870DA7-5AA7-4093-A918-56155C427FB5}">
      <dsp:nvSpPr>
        <dsp:cNvPr id="0" name=""/>
        <dsp:cNvSpPr/>
      </dsp:nvSpPr>
      <dsp:spPr>
        <a:xfrm>
          <a:off x="2870160" y="2036683"/>
          <a:ext cx="2489279" cy="248927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sr-Cyrl-CS" sz="1500" kern="1200" dirty="0" smtClean="0"/>
            <a:t>3. Примена</a:t>
          </a:r>
          <a:endParaRPr lang="sr-Latn-CS" sz="1500" kern="1200" dirty="0"/>
        </a:p>
      </dsp:txBody>
      <dsp:txXfrm>
        <a:off x="3442694" y="2260718"/>
        <a:ext cx="1344211" cy="448070"/>
      </dsp:txXfrm>
    </dsp:sp>
    <dsp:sp modelId="{8CC1B09E-D61E-4355-BB90-5E922BFD5655}">
      <dsp:nvSpPr>
        <dsp:cNvPr id="0" name=""/>
        <dsp:cNvSpPr/>
      </dsp:nvSpPr>
      <dsp:spPr>
        <a:xfrm>
          <a:off x="3209607" y="2715577"/>
          <a:ext cx="1810385" cy="181038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sr-Cyrl-CS" sz="1400" kern="1200" dirty="0" smtClean="0"/>
            <a:t>2. Разумевање</a:t>
          </a:r>
          <a:endParaRPr lang="sr-Latn-CS" sz="1400" kern="1200" dirty="0"/>
        </a:p>
      </dsp:txBody>
      <dsp:txXfrm>
        <a:off x="3526424" y="2941875"/>
        <a:ext cx="1176750" cy="452596"/>
      </dsp:txXfrm>
    </dsp:sp>
    <dsp:sp modelId="{BBA40E11-B0FF-43C0-9677-20B82A20CA44}">
      <dsp:nvSpPr>
        <dsp:cNvPr id="0" name=""/>
        <dsp:cNvSpPr/>
      </dsp:nvSpPr>
      <dsp:spPr>
        <a:xfrm>
          <a:off x="3549054" y="3394472"/>
          <a:ext cx="1131490" cy="113149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sr-Cyrl-CS" sz="1300" kern="1200" dirty="0" smtClean="0"/>
            <a:t>1. </a:t>
          </a:r>
          <a:r>
            <a:rPr lang="sr-Cyrl-CS" sz="1600" kern="1200" dirty="0" smtClean="0"/>
            <a:t>Знање</a:t>
          </a:r>
          <a:r>
            <a:rPr lang="sr-Cyrl-CS" sz="1300" kern="1200" dirty="0" smtClean="0"/>
            <a:t> </a:t>
          </a:r>
          <a:endParaRPr lang="sr-Latn-CS" sz="1300" kern="1200" dirty="0"/>
        </a:p>
      </dsp:txBody>
      <dsp:txXfrm>
        <a:off x="3714757" y="3677344"/>
        <a:ext cx="800084" cy="56574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706D38-E233-4896-AD22-7F61CD5638DE}">
      <dsp:nvSpPr>
        <dsp:cNvPr id="0" name=""/>
        <dsp:cNvSpPr/>
      </dsp:nvSpPr>
      <dsp:spPr>
        <a:xfrm>
          <a:off x="0" y="0"/>
          <a:ext cx="8229600" cy="1357788"/>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sr-Cyrl-CS" sz="2700" i="1" kern="1200" dirty="0" smtClean="0"/>
            <a:t>Знање</a:t>
          </a:r>
          <a:r>
            <a:rPr lang="sr-Cyrl-CS" sz="2700" kern="1200" dirty="0" smtClean="0"/>
            <a:t> се може дефинисати као способност присећања или памћења чињеница, а да се оне нужно и не разумеју.</a:t>
          </a:r>
          <a:endParaRPr lang="sr-Latn-CS" sz="2700" kern="1200" dirty="0"/>
        </a:p>
      </dsp:txBody>
      <dsp:txXfrm>
        <a:off x="0" y="0"/>
        <a:ext cx="8229600" cy="1357788"/>
      </dsp:txXfrm>
    </dsp:sp>
    <dsp:sp modelId="{11745D17-456C-49E1-A706-5BF0E966EEE7}">
      <dsp:nvSpPr>
        <dsp:cNvPr id="0" name=""/>
        <dsp:cNvSpPr/>
      </dsp:nvSpPr>
      <dsp:spPr>
        <a:xfrm>
          <a:off x="0" y="1357788"/>
          <a:ext cx="4114799" cy="2851356"/>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sr-Cyrl-CS" sz="1700" kern="1200" dirty="0" smtClean="0"/>
            <a:t>Активни глаголи који се користе у описивању знања: уредити, прикупити, дефинисати, описати, набројати, испитати, утврдити, означити, навести, именовати, груписати, представити, цитирати, препознати, избројати, известити, поновити, репродуковати, показати, изјавити, саставити табелу.</a:t>
          </a:r>
          <a:endParaRPr lang="sr-Latn-CS" sz="1700" kern="1200" dirty="0"/>
        </a:p>
      </dsp:txBody>
      <dsp:txXfrm>
        <a:off x="0" y="1357788"/>
        <a:ext cx="4114799" cy="2851356"/>
      </dsp:txXfrm>
    </dsp:sp>
    <dsp:sp modelId="{3A4A4DA5-04E4-4429-82C4-3D76203FA068}">
      <dsp:nvSpPr>
        <dsp:cNvPr id="0" name=""/>
        <dsp:cNvSpPr/>
      </dsp:nvSpPr>
      <dsp:spPr>
        <a:xfrm>
          <a:off x="4114800" y="1357788"/>
          <a:ext cx="4114799" cy="2851356"/>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sr-Cyrl-CS" sz="1700" kern="1200" dirty="0" smtClean="0"/>
            <a:t>Након успешног завршетка курса/програма, ученик је показао способност да:</a:t>
          </a:r>
        </a:p>
        <a:p>
          <a:pPr lvl="0" algn="l" defTabSz="755650">
            <a:lnSpc>
              <a:spcPct val="90000"/>
            </a:lnSpc>
            <a:spcBef>
              <a:spcPct val="0"/>
            </a:spcBef>
            <a:spcAft>
              <a:spcPct val="35000"/>
            </a:spcAft>
          </a:pPr>
          <a:r>
            <a:rPr lang="sr-Cyrl-CS" sz="1700" kern="1200" dirty="0" smtClean="0"/>
            <a:t>Користи терминологију науке о језику: слово, реч, реченица, итд;</a:t>
          </a:r>
        </a:p>
        <a:p>
          <a:pPr lvl="0" algn="l" defTabSz="755650">
            <a:lnSpc>
              <a:spcPct val="90000"/>
            </a:lnSpc>
            <a:spcBef>
              <a:spcPct val="0"/>
            </a:spcBef>
            <a:spcAft>
              <a:spcPct val="35000"/>
            </a:spcAft>
          </a:pPr>
          <a:r>
            <a:rPr lang="sr-Cyrl-CS" sz="1700" kern="1200" dirty="0" smtClean="0"/>
            <a:t>Опише промене које се дешавају на биљкама у појединим годишњим добима;</a:t>
          </a:r>
        </a:p>
        <a:p>
          <a:pPr lvl="0" algn="l" defTabSz="755650">
            <a:lnSpc>
              <a:spcPct val="90000"/>
            </a:lnSpc>
            <a:spcBef>
              <a:spcPct val="0"/>
            </a:spcBef>
            <a:spcAft>
              <a:spcPct val="35000"/>
            </a:spcAft>
          </a:pPr>
          <a:r>
            <a:rPr lang="sr-Cyrl-CS" sz="1700" kern="1200" dirty="0" smtClean="0"/>
            <a:t>Дефинише понашање које није пожељно.</a:t>
          </a:r>
          <a:endParaRPr lang="sr-Latn-CS" sz="1700" kern="1200" dirty="0"/>
        </a:p>
      </dsp:txBody>
      <dsp:txXfrm>
        <a:off x="4114800" y="1357788"/>
        <a:ext cx="4114799" cy="2851356"/>
      </dsp:txXfrm>
    </dsp:sp>
    <dsp:sp modelId="{DDF25158-DA46-4E56-B564-1DBC7CAA4B83}">
      <dsp:nvSpPr>
        <dsp:cNvPr id="0" name=""/>
        <dsp:cNvSpPr/>
      </dsp:nvSpPr>
      <dsp:spPr>
        <a:xfrm>
          <a:off x="0" y="4209145"/>
          <a:ext cx="8229600" cy="316817"/>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706D38-E233-4896-AD22-7F61CD5638DE}">
      <dsp:nvSpPr>
        <dsp:cNvPr id="0" name=""/>
        <dsp:cNvSpPr/>
      </dsp:nvSpPr>
      <dsp:spPr>
        <a:xfrm>
          <a:off x="0" y="0"/>
          <a:ext cx="8229600" cy="1357788"/>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sr-Cyrl-CS" sz="3200" i="1" kern="1200" dirty="0" smtClean="0"/>
            <a:t>Разумевње</a:t>
          </a:r>
          <a:r>
            <a:rPr lang="sr-Cyrl-CS" sz="3200" kern="1200" dirty="0" smtClean="0"/>
            <a:t> се може дефинисати као способност тумачења научених информација.</a:t>
          </a:r>
          <a:endParaRPr lang="sr-Latn-CS" sz="3200" kern="1200" dirty="0"/>
        </a:p>
      </dsp:txBody>
      <dsp:txXfrm>
        <a:off x="0" y="0"/>
        <a:ext cx="8229600" cy="1357788"/>
      </dsp:txXfrm>
    </dsp:sp>
    <dsp:sp modelId="{11745D17-456C-49E1-A706-5BF0E966EEE7}">
      <dsp:nvSpPr>
        <dsp:cNvPr id="0" name=""/>
        <dsp:cNvSpPr/>
      </dsp:nvSpPr>
      <dsp:spPr>
        <a:xfrm>
          <a:off x="0" y="1357788"/>
          <a:ext cx="4114799" cy="2851356"/>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sr-Cyrl-CS" sz="1700" kern="1200" dirty="0" smtClean="0"/>
            <a:t>Активни глаголи који се користе у описивању разумевања: повезати, променити, објаснити, разврстати, саставити, оправдати, разликовати, истицати, проценити, изразити, уопштити, утврдити, указати, закључити, протумачити, парафразирати, предвидети, установити, прерадити, одабрати, решити...</a:t>
          </a:r>
          <a:endParaRPr lang="sr-Latn-CS" sz="1700" kern="1200" dirty="0"/>
        </a:p>
      </dsp:txBody>
      <dsp:txXfrm>
        <a:off x="0" y="1357788"/>
        <a:ext cx="4114799" cy="2851356"/>
      </dsp:txXfrm>
    </dsp:sp>
    <dsp:sp modelId="{3A4A4DA5-04E4-4429-82C4-3D76203FA068}">
      <dsp:nvSpPr>
        <dsp:cNvPr id="0" name=""/>
        <dsp:cNvSpPr/>
      </dsp:nvSpPr>
      <dsp:spPr>
        <a:xfrm>
          <a:off x="4114800" y="1357788"/>
          <a:ext cx="4114799" cy="2851356"/>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sr-Cyrl-CS" sz="1700" kern="1200" dirty="0" smtClean="0"/>
            <a:t>Након успешног завршетка курса/програма, ученик је показао способност да:</a:t>
          </a:r>
        </a:p>
        <a:p>
          <a:pPr lvl="0" algn="l" defTabSz="755650">
            <a:lnSpc>
              <a:spcPct val="90000"/>
            </a:lnSpc>
            <a:spcBef>
              <a:spcPct val="0"/>
            </a:spcBef>
            <a:spcAft>
              <a:spcPct val="35000"/>
            </a:spcAft>
          </a:pPr>
          <a:r>
            <a:rPr lang="sr-Cyrl-CS" sz="1700" kern="1200" dirty="0" smtClean="0"/>
            <a:t>Разуме и направи разлику између врсте и службе речи у реченици;</a:t>
          </a:r>
        </a:p>
        <a:p>
          <a:pPr lvl="0" algn="l" defTabSz="755650">
            <a:lnSpc>
              <a:spcPct val="90000"/>
            </a:lnSpc>
            <a:spcBef>
              <a:spcPct val="0"/>
            </a:spcBef>
            <a:spcAft>
              <a:spcPct val="35000"/>
            </a:spcAft>
          </a:pPr>
          <a:r>
            <a:rPr lang="sr-Cyrl-CS" sz="1700" kern="1200" dirty="0" smtClean="0"/>
            <a:t>Објасни социјалне, економске и политичке ефекте Првог светског рата на послератни свет;</a:t>
          </a:r>
        </a:p>
        <a:p>
          <a:pPr lvl="0" algn="l" defTabSz="755650">
            <a:lnSpc>
              <a:spcPct val="90000"/>
            </a:lnSpc>
            <a:spcBef>
              <a:spcPct val="0"/>
            </a:spcBef>
            <a:spcAft>
              <a:spcPct val="35000"/>
            </a:spcAft>
          </a:pPr>
          <a:r>
            <a:rPr lang="sr-Cyrl-CS" sz="1700" kern="1200" dirty="0" smtClean="0"/>
            <a:t>Класификује хемијске реакције на егзотермичке и ендотермичке.</a:t>
          </a:r>
        </a:p>
      </dsp:txBody>
      <dsp:txXfrm>
        <a:off x="4114800" y="1357788"/>
        <a:ext cx="4114799" cy="2851356"/>
      </dsp:txXfrm>
    </dsp:sp>
    <dsp:sp modelId="{DDF25158-DA46-4E56-B564-1DBC7CAA4B83}">
      <dsp:nvSpPr>
        <dsp:cNvPr id="0" name=""/>
        <dsp:cNvSpPr/>
      </dsp:nvSpPr>
      <dsp:spPr>
        <a:xfrm>
          <a:off x="0" y="4209145"/>
          <a:ext cx="8229600" cy="316817"/>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706D38-E233-4896-AD22-7F61CD5638DE}">
      <dsp:nvSpPr>
        <dsp:cNvPr id="0" name=""/>
        <dsp:cNvSpPr/>
      </dsp:nvSpPr>
      <dsp:spPr>
        <a:xfrm>
          <a:off x="0" y="0"/>
          <a:ext cx="8229600" cy="1357788"/>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sr-Cyrl-CS" sz="2700" i="1" kern="1200" dirty="0" smtClean="0"/>
            <a:t>Примена </a:t>
          </a:r>
          <a:r>
            <a:rPr lang="sr-Cyrl-CS" sz="2700" i="0" kern="1200" dirty="0" smtClean="0"/>
            <a:t>се може дефинисати као способност да се научено градиво користи у новим ситуацијама, нпр. идеја и концепата у решавању проблема.</a:t>
          </a:r>
          <a:endParaRPr lang="sr-Latn-CS" sz="2700" i="0" kern="1200" dirty="0"/>
        </a:p>
      </dsp:txBody>
      <dsp:txXfrm>
        <a:off x="0" y="0"/>
        <a:ext cx="8229600" cy="1357788"/>
      </dsp:txXfrm>
    </dsp:sp>
    <dsp:sp modelId="{11745D17-456C-49E1-A706-5BF0E966EEE7}">
      <dsp:nvSpPr>
        <dsp:cNvPr id="0" name=""/>
        <dsp:cNvSpPr/>
      </dsp:nvSpPr>
      <dsp:spPr>
        <a:xfrm>
          <a:off x="0" y="1357788"/>
          <a:ext cx="4114799" cy="2851356"/>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sr-Cyrl-CS" sz="1600" kern="1200" dirty="0" smtClean="0"/>
            <a:t>Активни глаголи који се користе у описивању примене: применити, променити, изабрати, израчунати, конструисати, показати, развити, открити, драматизовати, употребити, испитати, експериментисати, пронаћи, илустровати, протумачити, модификовати, организовати, предвидети, селектовати, скицирати, решити, употребити...</a:t>
          </a:r>
          <a:endParaRPr lang="sr-Latn-CS" sz="1600" kern="1200" dirty="0"/>
        </a:p>
      </dsp:txBody>
      <dsp:txXfrm>
        <a:off x="0" y="1357788"/>
        <a:ext cx="4114799" cy="2851356"/>
      </dsp:txXfrm>
    </dsp:sp>
    <dsp:sp modelId="{3A4A4DA5-04E4-4429-82C4-3D76203FA068}">
      <dsp:nvSpPr>
        <dsp:cNvPr id="0" name=""/>
        <dsp:cNvSpPr/>
      </dsp:nvSpPr>
      <dsp:spPr>
        <a:xfrm>
          <a:off x="4114800" y="1357788"/>
          <a:ext cx="4114799" cy="2851356"/>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sr-Cyrl-CS" sz="1600" kern="1200" dirty="0" smtClean="0"/>
            <a:t>Након успешног завршетка курса/програма, ученик је показао способност да:</a:t>
          </a:r>
        </a:p>
        <a:p>
          <a:pPr lvl="0" algn="l" defTabSz="711200">
            <a:lnSpc>
              <a:spcPct val="90000"/>
            </a:lnSpc>
            <a:spcBef>
              <a:spcPct val="0"/>
            </a:spcBef>
            <a:spcAft>
              <a:spcPct val="35000"/>
            </a:spcAft>
          </a:pPr>
          <a:r>
            <a:rPr lang="sr-Cyrl-CS" sz="1600" kern="1200" dirty="0" smtClean="0"/>
            <a:t>Представи временски ток значајних догађаја у историји Србије </a:t>
          </a:r>
          <a:r>
            <a:rPr lang="sr-Latn-CS" sz="1600" kern="1200" dirty="0" smtClean="0"/>
            <a:t>XIX</a:t>
          </a:r>
          <a:r>
            <a:rPr lang="sr-Cyrl-CS" sz="1600" kern="1200" dirty="0" smtClean="0"/>
            <a:t> века;</a:t>
          </a:r>
        </a:p>
        <a:p>
          <a:pPr lvl="0" algn="l" defTabSz="711200">
            <a:lnSpc>
              <a:spcPct val="90000"/>
            </a:lnSpc>
            <a:spcBef>
              <a:spcPct val="0"/>
            </a:spcBef>
            <a:spcAft>
              <a:spcPct val="35000"/>
            </a:spcAft>
          </a:pPr>
          <a:r>
            <a:rPr lang="sr-Cyrl-CS" sz="1600" kern="1200" dirty="0" smtClean="0"/>
            <a:t>Примени знање о предностима и недостацима појединих врста питања и задатака приликом конструисања теста знања;</a:t>
          </a:r>
        </a:p>
        <a:p>
          <a:pPr lvl="0" algn="l" defTabSz="711200">
            <a:lnSpc>
              <a:spcPct val="90000"/>
            </a:lnSpc>
            <a:spcBef>
              <a:spcPct val="0"/>
            </a:spcBef>
            <a:spcAft>
              <a:spcPct val="35000"/>
            </a:spcAft>
          </a:pPr>
          <a:r>
            <a:rPr lang="sr-Cyrl-CS" sz="1600" kern="1200" dirty="0" smtClean="0"/>
            <a:t>Доведе у везу промене енергије са раскидањем и стварањем веза у атомима.</a:t>
          </a:r>
        </a:p>
      </dsp:txBody>
      <dsp:txXfrm>
        <a:off x="4114800" y="1357788"/>
        <a:ext cx="4114799" cy="2851356"/>
      </dsp:txXfrm>
    </dsp:sp>
    <dsp:sp modelId="{DDF25158-DA46-4E56-B564-1DBC7CAA4B83}">
      <dsp:nvSpPr>
        <dsp:cNvPr id="0" name=""/>
        <dsp:cNvSpPr/>
      </dsp:nvSpPr>
      <dsp:spPr>
        <a:xfrm>
          <a:off x="0" y="4209145"/>
          <a:ext cx="8229600" cy="316817"/>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706D38-E233-4896-AD22-7F61CD5638DE}">
      <dsp:nvSpPr>
        <dsp:cNvPr id="0" name=""/>
        <dsp:cNvSpPr/>
      </dsp:nvSpPr>
      <dsp:spPr>
        <a:xfrm>
          <a:off x="0" y="0"/>
          <a:ext cx="8229600" cy="1357788"/>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sr-Cyrl-CS" sz="2400" i="1" kern="1200" dirty="0" smtClean="0"/>
            <a:t>Анализа </a:t>
          </a:r>
          <a:r>
            <a:rPr lang="sr-Cyrl-CS" sz="2400" i="0" kern="1200" dirty="0" smtClean="0"/>
            <a:t>се може објаснити као способност рашчлањавања информација на саставне елементе, нпр. испитивање међуодноса и идеја (разумевање организационе структуре)</a:t>
          </a:r>
          <a:r>
            <a:rPr lang="sr-Cyrl-CS" sz="2400" kern="1200" dirty="0" smtClean="0"/>
            <a:t>.</a:t>
          </a:r>
          <a:endParaRPr lang="sr-Latn-CS" sz="2400" kern="1200" dirty="0"/>
        </a:p>
      </dsp:txBody>
      <dsp:txXfrm>
        <a:off x="0" y="0"/>
        <a:ext cx="8229600" cy="1357788"/>
      </dsp:txXfrm>
    </dsp:sp>
    <dsp:sp modelId="{11745D17-456C-49E1-A706-5BF0E966EEE7}">
      <dsp:nvSpPr>
        <dsp:cNvPr id="0" name=""/>
        <dsp:cNvSpPr/>
      </dsp:nvSpPr>
      <dsp:spPr>
        <a:xfrm>
          <a:off x="0" y="1357788"/>
          <a:ext cx="4114799" cy="2851356"/>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sr-Cyrl-CS" sz="1700" kern="1200" dirty="0" smtClean="0"/>
            <a:t>Активни глаголи који се користе у описивању анализе: анализирати, проценити, организовати, поделити, категорисати, класификовати, упоредити, повезати, разликовати, критиковати, закључити, истаћи, истражити, раздвојити, поставити питање...</a:t>
          </a:r>
          <a:endParaRPr lang="sr-Latn-CS" sz="1700" kern="1200" dirty="0"/>
        </a:p>
      </dsp:txBody>
      <dsp:txXfrm>
        <a:off x="0" y="1357788"/>
        <a:ext cx="4114799" cy="2851356"/>
      </dsp:txXfrm>
    </dsp:sp>
    <dsp:sp modelId="{3A4A4DA5-04E4-4429-82C4-3D76203FA068}">
      <dsp:nvSpPr>
        <dsp:cNvPr id="0" name=""/>
        <dsp:cNvSpPr/>
      </dsp:nvSpPr>
      <dsp:spPr>
        <a:xfrm>
          <a:off x="4114800" y="1357788"/>
          <a:ext cx="4114799" cy="2851356"/>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sr-Cyrl-CS" sz="1700" kern="1200" dirty="0" smtClean="0"/>
            <a:t>Након успешног завршетка курса/програма, ученик је показао способност да:</a:t>
          </a:r>
        </a:p>
        <a:p>
          <a:pPr lvl="0" algn="l" defTabSz="755650">
            <a:lnSpc>
              <a:spcPct val="90000"/>
            </a:lnSpc>
            <a:spcBef>
              <a:spcPct val="0"/>
            </a:spcBef>
            <a:spcAft>
              <a:spcPct val="35000"/>
            </a:spcAft>
          </a:pPr>
          <a:r>
            <a:rPr lang="sr-Cyrl-CS" sz="1700" kern="1200" dirty="0" smtClean="0"/>
            <a:t>Анализира зашто друштво криминализује одређена понашања;</a:t>
          </a:r>
        </a:p>
        <a:p>
          <a:pPr lvl="0" algn="l" defTabSz="755650">
            <a:lnSpc>
              <a:spcPct val="90000"/>
            </a:lnSpc>
            <a:spcBef>
              <a:spcPct val="0"/>
            </a:spcBef>
            <a:spcAft>
              <a:spcPct val="35000"/>
            </a:spcAft>
          </a:pPr>
          <a:r>
            <a:rPr lang="sr-Cyrl-CS" sz="1700" kern="1200" dirty="0" smtClean="0"/>
            <a:t>Упореди и разликује врсте књижевних дела;</a:t>
          </a:r>
        </a:p>
        <a:p>
          <a:pPr lvl="0" algn="l" defTabSz="755650">
            <a:lnSpc>
              <a:spcPct val="90000"/>
            </a:lnSpc>
            <a:spcBef>
              <a:spcPct val="0"/>
            </a:spcBef>
            <a:spcAft>
              <a:spcPct val="35000"/>
            </a:spcAft>
          </a:pPr>
          <a:r>
            <a:rPr lang="sr-Cyrl-CS" sz="1700" kern="1200" dirty="0" smtClean="0"/>
            <a:t>Дискутује о еколошким последицама процеса производње електричне енергије.</a:t>
          </a:r>
        </a:p>
      </dsp:txBody>
      <dsp:txXfrm>
        <a:off x="4114800" y="1357788"/>
        <a:ext cx="4114799" cy="2851356"/>
      </dsp:txXfrm>
    </dsp:sp>
    <dsp:sp modelId="{DDF25158-DA46-4E56-B564-1DBC7CAA4B83}">
      <dsp:nvSpPr>
        <dsp:cNvPr id="0" name=""/>
        <dsp:cNvSpPr/>
      </dsp:nvSpPr>
      <dsp:spPr>
        <a:xfrm>
          <a:off x="0" y="4209145"/>
          <a:ext cx="8229600" cy="316817"/>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706D38-E233-4896-AD22-7F61CD5638DE}">
      <dsp:nvSpPr>
        <dsp:cNvPr id="0" name=""/>
        <dsp:cNvSpPr/>
      </dsp:nvSpPr>
      <dsp:spPr>
        <a:xfrm>
          <a:off x="0" y="0"/>
          <a:ext cx="8229600" cy="1357788"/>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lvl="0" algn="l" defTabSz="1511300">
            <a:lnSpc>
              <a:spcPct val="90000"/>
            </a:lnSpc>
            <a:spcBef>
              <a:spcPct val="0"/>
            </a:spcBef>
            <a:spcAft>
              <a:spcPct val="35000"/>
            </a:spcAft>
          </a:pPr>
          <a:r>
            <a:rPr lang="sr-Cyrl-CS" sz="3400" i="1" kern="1200" dirty="0" smtClean="0"/>
            <a:t>Синтеза </a:t>
          </a:r>
          <a:r>
            <a:rPr lang="sr-Cyrl-CS" sz="3400" i="0" kern="1200" dirty="0" smtClean="0"/>
            <a:t>се може објаснити као способност да се делови саставе у целину.</a:t>
          </a:r>
          <a:endParaRPr lang="sr-Latn-CS" sz="3400" kern="1200" dirty="0"/>
        </a:p>
      </dsp:txBody>
      <dsp:txXfrm>
        <a:off x="0" y="0"/>
        <a:ext cx="8229600" cy="1357788"/>
      </dsp:txXfrm>
    </dsp:sp>
    <dsp:sp modelId="{11745D17-456C-49E1-A706-5BF0E966EEE7}">
      <dsp:nvSpPr>
        <dsp:cNvPr id="0" name=""/>
        <dsp:cNvSpPr/>
      </dsp:nvSpPr>
      <dsp:spPr>
        <a:xfrm>
          <a:off x="0" y="1357788"/>
          <a:ext cx="4114799" cy="2851356"/>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sr-Cyrl-CS" sz="1600" kern="1200" dirty="0" smtClean="0"/>
            <a:t>Активни глаголи који се користе у описивању синтезе: аргументовати, организовати, саставити, категорисати, прикупити, комбиновати, формирати, конструисати, створити, пројектовати, развити, осмислити, уопштити, интегрисати, измислити, припремити, предложити, реконструисати, резимирати...</a:t>
          </a:r>
          <a:endParaRPr lang="sr-Latn-CS" sz="1600" kern="1200" dirty="0"/>
        </a:p>
      </dsp:txBody>
      <dsp:txXfrm>
        <a:off x="0" y="1357788"/>
        <a:ext cx="4114799" cy="2851356"/>
      </dsp:txXfrm>
    </dsp:sp>
    <dsp:sp modelId="{3A4A4DA5-04E4-4429-82C4-3D76203FA068}">
      <dsp:nvSpPr>
        <dsp:cNvPr id="0" name=""/>
        <dsp:cNvSpPr/>
      </dsp:nvSpPr>
      <dsp:spPr>
        <a:xfrm>
          <a:off x="4114800" y="1357788"/>
          <a:ext cx="4114799" cy="2851356"/>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sr-Cyrl-CS" sz="1600" kern="1200" dirty="0" smtClean="0"/>
            <a:t>Након успешног завршетка курса/програма, ученик је показао способност да:</a:t>
          </a:r>
        </a:p>
        <a:p>
          <a:pPr lvl="0" algn="l" defTabSz="711200">
            <a:lnSpc>
              <a:spcPct val="90000"/>
            </a:lnSpc>
            <a:spcBef>
              <a:spcPct val="0"/>
            </a:spcBef>
            <a:spcAft>
              <a:spcPct val="35000"/>
            </a:spcAft>
          </a:pPr>
          <a:r>
            <a:rPr lang="sr-Cyrl-CS" sz="1600" kern="1200" dirty="0" smtClean="0"/>
            <a:t>Препозна и систематски изложи проблеме који се могу решити унапређењем система управљања енергијом;</a:t>
          </a:r>
        </a:p>
        <a:p>
          <a:pPr lvl="0" algn="l" defTabSz="711200">
            <a:lnSpc>
              <a:spcPct val="90000"/>
            </a:lnSpc>
            <a:spcBef>
              <a:spcPct val="0"/>
            </a:spcBef>
            <a:spcAft>
              <a:spcPct val="35000"/>
            </a:spcAft>
          </a:pPr>
          <a:r>
            <a:rPr lang="sr-Cyrl-CS" sz="1600" kern="1200" dirty="0" smtClean="0"/>
            <a:t>Предложи решења сложених проблема управљања енергијом, усмено и у писаној форми;</a:t>
          </a:r>
        </a:p>
        <a:p>
          <a:pPr lvl="0" algn="l" defTabSz="711200">
            <a:lnSpc>
              <a:spcPct val="90000"/>
            </a:lnSpc>
            <a:spcBef>
              <a:spcPct val="0"/>
            </a:spcBef>
            <a:spcAft>
              <a:spcPct val="35000"/>
            </a:spcAft>
          </a:pPr>
          <a:r>
            <a:rPr lang="sr-Cyrl-CS" sz="1600" kern="1200" dirty="0" smtClean="0"/>
            <a:t>Резимира узроке и последице Мајског преврата.</a:t>
          </a:r>
        </a:p>
      </dsp:txBody>
      <dsp:txXfrm>
        <a:off x="4114800" y="1357788"/>
        <a:ext cx="4114799" cy="2851356"/>
      </dsp:txXfrm>
    </dsp:sp>
    <dsp:sp modelId="{DDF25158-DA46-4E56-B564-1DBC7CAA4B83}">
      <dsp:nvSpPr>
        <dsp:cNvPr id="0" name=""/>
        <dsp:cNvSpPr/>
      </dsp:nvSpPr>
      <dsp:spPr>
        <a:xfrm>
          <a:off x="0" y="4209145"/>
          <a:ext cx="8229600" cy="316817"/>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1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r-Latn-C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r-Latn-CS"/>
          </a:p>
        </p:txBody>
      </p:sp>
      <p:sp>
        <p:nvSpPr>
          <p:cNvPr id="4" name="Date Placeholder 3"/>
          <p:cNvSpPr>
            <a:spLocks noGrp="1"/>
          </p:cNvSpPr>
          <p:nvPr>
            <p:ph type="dt" sz="half" idx="10"/>
          </p:nvPr>
        </p:nvSpPr>
        <p:spPr/>
        <p:txBody>
          <a:bodyPr/>
          <a:lstStyle/>
          <a:p>
            <a:fld id="{FFC143DC-4AB9-465C-9BA3-4FCA67ACD8D6}" type="datetimeFigureOut">
              <a:rPr lang="sr-Latn-CS" smtClean="0"/>
              <a:pPr/>
              <a:t>2.4.2015</a:t>
            </a:fld>
            <a:endParaRPr lang="sr-Latn-CS"/>
          </a:p>
        </p:txBody>
      </p:sp>
      <p:sp>
        <p:nvSpPr>
          <p:cNvPr id="5" name="Footer Placeholder 4"/>
          <p:cNvSpPr>
            <a:spLocks noGrp="1"/>
          </p:cNvSpPr>
          <p:nvPr>
            <p:ph type="ftr" sz="quarter" idx="11"/>
          </p:nvPr>
        </p:nvSpPr>
        <p:spPr/>
        <p:txBody>
          <a:bodyPr/>
          <a:lstStyle/>
          <a:p>
            <a:endParaRPr lang="sr-Latn-CS"/>
          </a:p>
        </p:txBody>
      </p:sp>
      <p:sp>
        <p:nvSpPr>
          <p:cNvPr id="6" name="Slide Number Placeholder 5"/>
          <p:cNvSpPr>
            <a:spLocks noGrp="1"/>
          </p:cNvSpPr>
          <p:nvPr>
            <p:ph type="sldNum" sz="quarter" idx="12"/>
          </p:nvPr>
        </p:nvSpPr>
        <p:spPr/>
        <p:txBody>
          <a:bodyPr/>
          <a:lstStyle/>
          <a:p>
            <a:fld id="{5C27C6A2-AD0D-467A-8664-FF181ED894FD}" type="slidenum">
              <a:rPr lang="sr-Latn-CS" smtClean="0"/>
              <a:pPr/>
              <a:t>‹#›</a:t>
            </a:fld>
            <a:endParaRPr lang="sr-Latn-C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C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4" name="Date Placeholder 3"/>
          <p:cNvSpPr>
            <a:spLocks noGrp="1"/>
          </p:cNvSpPr>
          <p:nvPr>
            <p:ph type="dt" sz="half" idx="10"/>
          </p:nvPr>
        </p:nvSpPr>
        <p:spPr/>
        <p:txBody>
          <a:bodyPr/>
          <a:lstStyle/>
          <a:p>
            <a:fld id="{FFC143DC-4AB9-465C-9BA3-4FCA67ACD8D6}" type="datetimeFigureOut">
              <a:rPr lang="sr-Latn-CS" smtClean="0"/>
              <a:pPr/>
              <a:t>2.4.2015</a:t>
            </a:fld>
            <a:endParaRPr lang="sr-Latn-CS"/>
          </a:p>
        </p:txBody>
      </p:sp>
      <p:sp>
        <p:nvSpPr>
          <p:cNvPr id="5" name="Footer Placeholder 4"/>
          <p:cNvSpPr>
            <a:spLocks noGrp="1"/>
          </p:cNvSpPr>
          <p:nvPr>
            <p:ph type="ftr" sz="quarter" idx="11"/>
          </p:nvPr>
        </p:nvSpPr>
        <p:spPr/>
        <p:txBody>
          <a:bodyPr/>
          <a:lstStyle/>
          <a:p>
            <a:endParaRPr lang="sr-Latn-CS"/>
          </a:p>
        </p:txBody>
      </p:sp>
      <p:sp>
        <p:nvSpPr>
          <p:cNvPr id="6" name="Slide Number Placeholder 5"/>
          <p:cNvSpPr>
            <a:spLocks noGrp="1"/>
          </p:cNvSpPr>
          <p:nvPr>
            <p:ph type="sldNum" sz="quarter" idx="12"/>
          </p:nvPr>
        </p:nvSpPr>
        <p:spPr/>
        <p:txBody>
          <a:bodyPr/>
          <a:lstStyle/>
          <a:p>
            <a:fld id="{5C27C6A2-AD0D-467A-8664-FF181ED894FD}" type="slidenum">
              <a:rPr lang="sr-Latn-CS" smtClean="0"/>
              <a:pPr/>
              <a:t>‹#›</a:t>
            </a:fld>
            <a:endParaRPr lang="sr-Latn-C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sr-Latn-C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4" name="Date Placeholder 3"/>
          <p:cNvSpPr>
            <a:spLocks noGrp="1"/>
          </p:cNvSpPr>
          <p:nvPr>
            <p:ph type="dt" sz="half" idx="10"/>
          </p:nvPr>
        </p:nvSpPr>
        <p:spPr/>
        <p:txBody>
          <a:bodyPr/>
          <a:lstStyle/>
          <a:p>
            <a:fld id="{FFC143DC-4AB9-465C-9BA3-4FCA67ACD8D6}" type="datetimeFigureOut">
              <a:rPr lang="sr-Latn-CS" smtClean="0"/>
              <a:pPr/>
              <a:t>2.4.2015</a:t>
            </a:fld>
            <a:endParaRPr lang="sr-Latn-CS"/>
          </a:p>
        </p:txBody>
      </p:sp>
      <p:sp>
        <p:nvSpPr>
          <p:cNvPr id="5" name="Footer Placeholder 4"/>
          <p:cNvSpPr>
            <a:spLocks noGrp="1"/>
          </p:cNvSpPr>
          <p:nvPr>
            <p:ph type="ftr" sz="quarter" idx="11"/>
          </p:nvPr>
        </p:nvSpPr>
        <p:spPr/>
        <p:txBody>
          <a:bodyPr/>
          <a:lstStyle/>
          <a:p>
            <a:endParaRPr lang="sr-Latn-CS"/>
          </a:p>
        </p:txBody>
      </p:sp>
      <p:sp>
        <p:nvSpPr>
          <p:cNvPr id="6" name="Slide Number Placeholder 5"/>
          <p:cNvSpPr>
            <a:spLocks noGrp="1"/>
          </p:cNvSpPr>
          <p:nvPr>
            <p:ph type="sldNum" sz="quarter" idx="12"/>
          </p:nvPr>
        </p:nvSpPr>
        <p:spPr/>
        <p:txBody>
          <a:bodyPr/>
          <a:lstStyle/>
          <a:p>
            <a:fld id="{5C27C6A2-AD0D-467A-8664-FF181ED894FD}" type="slidenum">
              <a:rPr lang="sr-Latn-CS" smtClean="0"/>
              <a:pPr/>
              <a:t>‹#›</a:t>
            </a:fld>
            <a:endParaRPr lang="sr-Latn-C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C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4" name="Date Placeholder 3"/>
          <p:cNvSpPr>
            <a:spLocks noGrp="1"/>
          </p:cNvSpPr>
          <p:nvPr>
            <p:ph type="dt" sz="half" idx="10"/>
          </p:nvPr>
        </p:nvSpPr>
        <p:spPr/>
        <p:txBody>
          <a:bodyPr/>
          <a:lstStyle/>
          <a:p>
            <a:fld id="{FFC143DC-4AB9-465C-9BA3-4FCA67ACD8D6}" type="datetimeFigureOut">
              <a:rPr lang="sr-Latn-CS" smtClean="0"/>
              <a:pPr/>
              <a:t>2.4.2015</a:t>
            </a:fld>
            <a:endParaRPr lang="sr-Latn-CS"/>
          </a:p>
        </p:txBody>
      </p:sp>
      <p:sp>
        <p:nvSpPr>
          <p:cNvPr id="5" name="Footer Placeholder 4"/>
          <p:cNvSpPr>
            <a:spLocks noGrp="1"/>
          </p:cNvSpPr>
          <p:nvPr>
            <p:ph type="ftr" sz="quarter" idx="11"/>
          </p:nvPr>
        </p:nvSpPr>
        <p:spPr/>
        <p:txBody>
          <a:bodyPr/>
          <a:lstStyle/>
          <a:p>
            <a:endParaRPr lang="sr-Latn-CS"/>
          </a:p>
        </p:txBody>
      </p:sp>
      <p:sp>
        <p:nvSpPr>
          <p:cNvPr id="6" name="Slide Number Placeholder 5"/>
          <p:cNvSpPr>
            <a:spLocks noGrp="1"/>
          </p:cNvSpPr>
          <p:nvPr>
            <p:ph type="sldNum" sz="quarter" idx="12"/>
          </p:nvPr>
        </p:nvSpPr>
        <p:spPr/>
        <p:txBody>
          <a:bodyPr/>
          <a:lstStyle/>
          <a:p>
            <a:fld id="{5C27C6A2-AD0D-467A-8664-FF181ED894FD}" type="slidenum">
              <a:rPr lang="sr-Latn-CS" smtClean="0"/>
              <a:pPr/>
              <a:t>‹#›</a:t>
            </a:fld>
            <a:endParaRPr lang="sr-Latn-C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r-Latn-C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C143DC-4AB9-465C-9BA3-4FCA67ACD8D6}" type="datetimeFigureOut">
              <a:rPr lang="sr-Latn-CS" smtClean="0"/>
              <a:pPr/>
              <a:t>2.4.2015</a:t>
            </a:fld>
            <a:endParaRPr lang="sr-Latn-CS"/>
          </a:p>
        </p:txBody>
      </p:sp>
      <p:sp>
        <p:nvSpPr>
          <p:cNvPr id="5" name="Footer Placeholder 4"/>
          <p:cNvSpPr>
            <a:spLocks noGrp="1"/>
          </p:cNvSpPr>
          <p:nvPr>
            <p:ph type="ftr" sz="quarter" idx="11"/>
          </p:nvPr>
        </p:nvSpPr>
        <p:spPr/>
        <p:txBody>
          <a:bodyPr/>
          <a:lstStyle/>
          <a:p>
            <a:endParaRPr lang="sr-Latn-CS"/>
          </a:p>
        </p:txBody>
      </p:sp>
      <p:sp>
        <p:nvSpPr>
          <p:cNvPr id="6" name="Slide Number Placeholder 5"/>
          <p:cNvSpPr>
            <a:spLocks noGrp="1"/>
          </p:cNvSpPr>
          <p:nvPr>
            <p:ph type="sldNum" sz="quarter" idx="12"/>
          </p:nvPr>
        </p:nvSpPr>
        <p:spPr/>
        <p:txBody>
          <a:bodyPr/>
          <a:lstStyle/>
          <a:p>
            <a:fld id="{5C27C6A2-AD0D-467A-8664-FF181ED894FD}" type="slidenum">
              <a:rPr lang="sr-Latn-CS" smtClean="0"/>
              <a:pPr/>
              <a:t>‹#›</a:t>
            </a:fld>
            <a:endParaRPr lang="sr-Latn-C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C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5" name="Date Placeholder 4"/>
          <p:cNvSpPr>
            <a:spLocks noGrp="1"/>
          </p:cNvSpPr>
          <p:nvPr>
            <p:ph type="dt" sz="half" idx="10"/>
          </p:nvPr>
        </p:nvSpPr>
        <p:spPr/>
        <p:txBody>
          <a:bodyPr/>
          <a:lstStyle/>
          <a:p>
            <a:fld id="{FFC143DC-4AB9-465C-9BA3-4FCA67ACD8D6}" type="datetimeFigureOut">
              <a:rPr lang="sr-Latn-CS" smtClean="0"/>
              <a:pPr/>
              <a:t>2.4.2015</a:t>
            </a:fld>
            <a:endParaRPr lang="sr-Latn-CS"/>
          </a:p>
        </p:txBody>
      </p:sp>
      <p:sp>
        <p:nvSpPr>
          <p:cNvPr id="6" name="Footer Placeholder 5"/>
          <p:cNvSpPr>
            <a:spLocks noGrp="1"/>
          </p:cNvSpPr>
          <p:nvPr>
            <p:ph type="ftr" sz="quarter" idx="11"/>
          </p:nvPr>
        </p:nvSpPr>
        <p:spPr/>
        <p:txBody>
          <a:bodyPr/>
          <a:lstStyle/>
          <a:p>
            <a:endParaRPr lang="sr-Latn-CS"/>
          </a:p>
        </p:txBody>
      </p:sp>
      <p:sp>
        <p:nvSpPr>
          <p:cNvPr id="7" name="Slide Number Placeholder 6"/>
          <p:cNvSpPr>
            <a:spLocks noGrp="1"/>
          </p:cNvSpPr>
          <p:nvPr>
            <p:ph type="sldNum" sz="quarter" idx="12"/>
          </p:nvPr>
        </p:nvSpPr>
        <p:spPr/>
        <p:txBody>
          <a:bodyPr/>
          <a:lstStyle/>
          <a:p>
            <a:fld id="{5C27C6A2-AD0D-467A-8664-FF181ED894FD}" type="slidenum">
              <a:rPr lang="sr-Latn-CS" smtClean="0"/>
              <a:pPr/>
              <a:t>‹#›</a:t>
            </a:fld>
            <a:endParaRPr lang="sr-Latn-C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r-Latn-C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7" name="Date Placeholder 6"/>
          <p:cNvSpPr>
            <a:spLocks noGrp="1"/>
          </p:cNvSpPr>
          <p:nvPr>
            <p:ph type="dt" sz="half" idx="10"/>
          </p:nvPr>
        </p:nvSpPr>
        <p:spPr/>
        <p:txBody>
          <a:bodyPr/>
          <a:lstStyle/>
          <a:p>
            <a:fld id="{FFC143DC-4AB9-465C-9BA3-4FCA67ACD8D6}" type="datetimeFigureOut">
              <a:rPr lang="sr-Latn-CS" smtClean="0"/>
              <a:pPr/>
              <a:t>2.4.2015</a:t>
            </a:fld>
            <a:endParaRPr lang="sr-Latn-CS"/>
          </a:p>
        </p:txBody>
      </p:sp>
      <p:sp>
        <p:nvSpPr>
          <p:cNvPr id="8" name="Footer Placeholder 7"/>
          <p:cNvSpPr>
            <a:spLocks noGrp="1"/>
          </p:cNvSpPr>
          <p:nvPr>
            <p:ph type="ftr" sz="quarter" idx="11"/>
          </p:nvPr>
        </p:nvSpPr>
        <p:spPr/>
        <p:txBody>
          <a:bodyPr/>
          <a:lstStyle/>
          <a:p>
            <a:endParaRPr lang="sr-Latn-CS"/>
          </a:p>
        </p:txBody>
      </p:sp>
      <p:sp>
        <p:nvSpPr>
          <p:cNvPr id="9" name="Slide Number Placeholder 8"/>
          <p:cNvSpPr>
            <a:spLocks noGrp="1"/>
          </p:cNvSpPr>
          <p:nvPr>
            <p:ph type="sldNum" sz="quarter" idx="12"/>
          </p:nvPr>
        </p:nvSpPr>
        <p:spPr/>
        <p:txBody>
          <a:bodyPr/>
          <a:lstStyle/>
          <a:p>
            <a:fld id="{5C27C6A2-AD0D-467A-8664-FF181ED894FD}" type="slidenum">
              <a:rPr lang="sr-Latn-CS" smtClean="0"/>
              <a:pPr/>
              <a:t>‹#›</a:t>
            </a:fld>
            <a:endParaRPr lang="sr-Latn-C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CS"/>
          </a:p>
        </p:txBody>
      </p:sp>
      <p:sp>
        <p:nvSpPr>
          <p:cNvPr id="3" name="Date Placeholder 2"/>
          <p:cNvSpPr>
            <a:spLocks noGrp="1"/>
          </p:cNvSpPr>
          <p:nvPr>
            <p:ph type="dt" sz="half" idx="10"/>
          </p:nvPr>
        </p:nvSpPr>
        <p:spPr/>
        <p:txBody>
          <a:bodyPr/>
          <a:lstStyle/>
          <a:p>
            <a:fld id="{FFC143DC-4AB9-465C-9BA3-4FCA67ACD8D6}" type="datetimeFigureOut">
              <a:rPr lang="sr-Latn-CS" smtClean="0"/>
              <a:pPr/>
              <a:t>2.4.2015</a:t>
            </a:fld>
            <a:endParaRPr lang="sr-Latn-CS"/>
          </a:p>
        </p:txBody>
      </p:sp>
      <p:sp>
        <p:nvSpPr>
          <p:cNvPr id="4" name="Footer Placeholder 3"/>
          <p:cNvSpPr>
            <a:spLocks noGrp="1"/>
          </p:cNvSpPr>
          <p:nvPr>
            <p:ph type="ftr" sz="quarter" idx="11"/>
          </p:nvPr>
        </p:nvSpPr>
        <p:spPr/>
        <p:txBody>
          <a:bodyPr/>
          <a:lstStyle/>
          <a:p>
            <a:endParaRPr lang="sr-Latn-CS"/>
          </a:p>
        </p:txBody>
      </p:sp>
      <p:sp>
        <p:nvSpPr>
          <p:cNvPr id="5" name="Slide Number Placeholder 4"/>
          <p:cNvSpPr>
            <a:spLocks noGrp="1"/>
          </p:cNvSpPr>
          <p:nvPr>
            <p:ph type="sldNum" sz="quarter" idx="12"/>
          </p:nvPr>
        </p:nvSpPr>
        <p:spPr/>
        <p:txBody>
          <a:bodyPr/>
          <a:lstStyle/>
          <a:p>
            <a:fld id="{5C27C6A2-AD0D-467A-8664-FF181ED894FD}" type="slidenum">
              <a:rPr lang="sr-Latn-CS" smtClean="0"/>
              <a:pPr/>
              <a:t>‹#›</a:t>
            </a:fld>
            <a:endParaRPr lang="sr-Latn-C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C143DC-4AB9-465C-9BA3-4FCA67ACD8D6}" type="datetimeFigureOut">
              <a:rPr lang="sr-Latn-CS" smtClean="0"/>
              <a:pPr/>
              <a:t>2.4.2015</a:t>
            </a:fld>
            <a:endParaRPr lang="sr-Latn-CS"/>
          </a:p>
        </p:txBody>
      </p:sp>
      <p:sp>
        <p:nvSpPr>
          <p:cNvPr id="3" name="Footer Placeholder 2"/>
          <p:cNvSpPr>
            <a:spLocks noGrp="1"/>
          </p:cNvSpPr>
          <p:nvPr>
            <p:ph type="ftr" sz="quarter" idx="11"/>
          </p:nvPr>
        </p:nvSpPr>
        <p:spPr/>
        <p:txBody>
          <a:bodyPr/>
          <a:lstStyle/>
          <a:p>
            <a:endParaRPr lang="sr-Latn-CS"/>
          </a:p>
        </p:txBody>
      </p:sp>
      <p:sp>
        <p:nvSpPr>
          <p:cNvPr id="4" name="Slide Number Placeholder 3"/>
          <p:cNvSpPr>
            <a:spLocks noGrp="1"/>
          </p:cNvSpPr>
          <p:nvPr>
            <p:ph type="sldNum" sz="quarter" idx="12"/>
          </p:nvPr>
        </p:nvSpPr>
        <p:spPr/>
        <p:txBody>
          <a:bodyPr/>
          <a:lstStyle/>
          <a:p>
            <a:fld id="{5C27C6A2-AD0D-467A-8664-FF181ED894FD}" type="slidenum">
              <a:rPr lang="sr-Latn-CS" smtClean="0"/>
              <a:pPr/>
              <a:t>‹#›</a:t>
            </a:fld>
            <a:endParaRPr lang="sr-Latn-C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r-Latn-C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C143DC-4AB9-465C-9BA3-4FCA67ACD8D6}" type="datetimeFigureOut">
              <a:rPr lang="sr-Latn-CS" smtClean="0"/>
              <a:pPr/>
              <a:t>2.4.2015</a:t>
            </a:fld>
            <a:endParaRPr lang="sr-Latn-CS"/>
          </a:p>
        </p:txBody>
      </p:sp>
      <p:sp>
        <p:nvSpPr>
          <p:cNvPr id="6" name="Footer Placeholder 5"/>
          <p:cNvSpPr>
            <a:spLocks noGrp="1"/>
          </p:cNvSpPr>
          <p:nvPr>
            <p:ph type="ftr" sz="quarter" idx="11"/>
          </p:nvPr>
        </p:nvSpPr>
        <p:spPr/>
        <p:txBody>
          <a:bodyPr/>
          <a:lstStyle/>
          <a:p>
            <a:endParaRPr lang="sr-Latn-CS"/>
          </a:p>
        </p:txBody>
      </p:sp>
      <p:sp>
        <p:nvSpPr>
          <p:cNvPr id="7" name="Slide Number Placeholder 6"/>
          <p:cNvSpPr>
            <a:spLocks noGrp="1"/>
          </p:cNvSpPr>
          <p:nvPr>
            <p:ph type="sldNum" sz="quarter" idx="12"/>
          </p:nvPr>
        </p:nvSpPr>
        <p:spPr/>
        <p:txBody>
          <a:bodyPr/>
          <a:lstStyle/>
          <a:p>
            <a:fld id="{5C27C6A2-AD0D-467A-8664-FF181ED894FD}" type="slidenum">
              <a:rPr lang="sr-Latn-CS" smtClean="0"/>
              <a:pPr/>
              <a:t>‹#›</a:t>
            </a:fld>
            <a:endParaRPr lang="sr-Latn-C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r-Latn-C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r-Latn-C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C143DC-4AB9-465C-9BA3-4FCA67ACD8D6}" type="datetimeFigureOut">
              <a:rPr lang="sr-Latn-CS" smtClean="0"/>
              <a:pPr/>
              <a:t>2.4.2015</a:t>
            </a:fld>
            <a:endParaRPr lang="sr-Latn-CS"/>
          </a:p>
        </p:txBody>
      </p:sp>
      <p:sp>
        <p:nvSpPr>
          <p:cNvPr id="6" name="Footer Placeholder 5"/>
          <p:cNvSpPr>
            <a:spLocks noGrp="1"/>
          </p:cNvSpPr>
          <p:nvPr>
            <p:ph type="ftr" sz="quarter" idx="11"/>
          </p:nvPr>
        </p:nvSpPr>
        <p:spPr/>
        <p:txBody>
          <a:bodyPr/>
          <a:lstStyle/>
          <a:p>
            <a:endParaRPr lang="sr-Latn-CS"/>
          </a:p>
        </p:txBody>
      </p:sp>
      <p:sp>
        <p:nvSpPr>
          <p:cNvPr id="7" name="Slide Number Placeholder 6"/>
          <p:cNvSpPr>
            <a:spLocks noGrp="1"/>
          </p:cNvSpPr>
          <p:nvPr>
            <p:ph type="sldNum" sz="quarter" idx="12"/>
          </p:nvPr>
        </p:nvSpPr>
        <p:spPr/>
        <p:txBody>
          <a:bodyPr/>
          <a:lstStyle/>
          <a:p>
            <a:fld id="{5C27C6A2-AD0D-467A-8664-FF181ED894FD}" type="slidenum">
              <a:rPr lang="sr-Latn-CS" smtClean="0"/>
              <a:pPr/>
              <a:t>‹#›</a:t>
            </a:fld>
            <a:endParaRPr lang="sr-Latn-C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sr-Latn-C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C143DC-4AB9-465C-9BA3-4FCA67ACD8D6}" type="datetimeFigureOut">
              <a:rPr lang="sr-Latn-CS" smtClean="0"/>
              <a:pPr/>
              <a:t>2.4.2015</a:t>
            </a:fld>
            <a:endParaRPr lang="sr-Latn-C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r-Latn-C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27C6A2-AD0D-467A-8664-FF181ED894FD}" type="slidenum">
              <a:rPr lang="sr-Latn-CS" smtClean="0"/>
              <a:pPr/>
              <a:t>‹#›</a:t>
            </a:fld>
            <a:endParaRPr lang="sr-Latn-C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r-Cyrl-CS" dirty="0" smtClean="0"/>
              <a:t>Примена Блумове таксономије у писању исхода учења</a:t>
            </a:r>
            <a:endParaRPr lang="sr-Latn-CS" dirty="0"/>
          </a:p>
        </p:txBody>
      </p:sp>
      <p:sp>
        <p:nvSpPr>
          <p:cNvPr id="3" name="Subtitle 2"/>
          <p:cNvSpPr>
            <a:spLocks noGrp="1"/>
          </p:cNvSpPr>
          <p:nvPr>
            <p:ph type="subTitle" idx="1"/>
          </p:nvPr>
        </p:nvSpPr>
        <p:spPr>
          <a:xfrm>
            <a:off x="971600" y="3886200"/>
            <a:ext cx="7272808" cy="1752600"/>
          </a:xfrm>
        </p:spPr>
        <p:txBody>
          <a:bodyPr>
            <a:normAutofit fontScale="92500" lnSpcReduction="20000"/>
          </a:bodyPr>
          <a:lstStyle/>
          <a:p>
            <a:pPr algn="l"/>
            <a:r>
              <a:rPr lang="sr-Cyrl-CS" sz="2400" dirty="0" smtClean="0"/>
              <a:t>Факултет педагошких наука Универзитета у Крагујевцу</a:t>
            </a:r>
          </a:p>
          <a:p>
            <a:r>
              <a:rPr lang="sr-Latn-RS" sz="2400" i="1" dirty="0"/>
              <a:t>Project title</a:t>
            </a:r>
            <a:r>
              <a:rPr lang="sr-Latn-RS" sz="2400" dirty="0"/>
              <a:t>: </a:t>
            </a:r>
          </a:p>
          <a:p>
            <a:r>
              <a:rPr lang="en-US" sz="2400" dirty="0"/>
              <a:t>Harmonization and Modernization of the Curriculum for Primary Teacher Education (HAMOC)</a:t>
            </a:r>
            <a:endParaRPr lang="sr-Latn-RS" sz="2400" dirty="0"/>
          </a:p>
          <a:p>
            <a:r>
              <a:rPr lang="sr-Latn-RS" sz="2400" i="1" dirty="0"/>
              <a:t>Project number</a:t>
            </a:r>
            <a:r>
              <a:rPr lang="sr-Latn-RS" sz="2400" dirty="0"/>
              <a:t>: </a:t>
            </a:r>
            <a:r>
              <a:rPr lang="en-US" sz="2400" dirty="0"/>
              <a:t>516762-TEMPUS-1-2011-1-RS-TEMPUS-JPCR</a:t>
            </a:r>
            <a:endParaRPr lang="sr-Latn-RS" sz="2400" dirty="0"/>
          </a:p>
        </p:txBody>
      </p:sp>
      <p:pic>
        <p:nvPicPr>
          <p:cNvPr id="1026" name="Picture 2" descr="F:\TEMPUS dokumenti\tempus_logo_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39951" y="764704"/>
            <a:ext cx="1255779" cy="133502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Писање исхода учења – афективно подручје</a:t>
            </a:r>
            <a:endParaRPr lang="sr-Latn-CS" sz="2400" dirty="0"/>
          </a:p>
        </p:txBody>
      </p:sp>
      <p:graphicFrame>
        <p:nvGraphicFramePr>
          <p:cNvPr id="5" name="Content Placeholder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Писање исхода учења – афективно подручје</a:t>
            </a:r>
            <a:endParaRPr lang="sr-Latn-CS" sz="24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Писање исхода учења – афективно подручје</a:t>
            </a:r>
            <a:endParaRPr lang="sr-Latn-CS" sz="24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Писање исхода учења – афективно подручје</a:t>
            </a:r>
            <a:endParaRPr lang="sr-Latn-CS" sz="24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Писање исхода учења – психомоторно подручје</a:t>
            </a:r>
            <a:endParaRPr lang="sr-Latn-CS" sz="24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Писање исхода учења – психомоторно подручје</a:t>
            </a:r>
            <a:endParaRPr lang="sr-Latn-CS" sz="24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Писање исхода учења – психомоторно подручје</a:t>
            </a:r>
            <a:endParaRPr lang="sr-Latn-CS" sz="24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Писање исхода учења – психомоторно подручје</a:t>
            </a:r>
            <a:endParaRPr lang="sr-Latn-CS" sz="24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Опште смернице за писање исхода учења</a:t>
            </a:r>
            <a:endParaRPr lang="sr-Latn-CS" sz="2400" b="1" dirty="0"/>
          </a:p>
        </p:txBody>
      </p:sp>
      <p:sp>
        <p:nvSpPr>
          <p:cNvPr id="3" name="Content Placeholder 2"/>
          <p:cNvSpPr>
            <a:spLocks noGrp="1"/>
          </p:cNvSpPr>
          <p:nvPr>
            <p:ph idx="1"/>
          </p:nvPr>
        </p:nvSpPr>
        <p:spPr>
          <a:xfrm>
            <a:off x="457200" y="1142984"/>
            <a:ext cx="8229600" cy="4983179"/>
          </a:xfrm>
        </p:spPr>
        <p:txBody>
          <a:bodyPr>
            <a:normAutofit/>
          </a:bodyPr>
          <a:lstStyle/>
          <a:p>
            <a:r>
              <a:rPr lang="sr-Cyrl-CS" sz="1800" dirty="0" smtClean="0"/>
              <a:t>Приликом писања исхода учења од помоћи је фокусирати се на оно што се очекује да ће ученици умети да раде или прикажу након завршетка наставе из неког предмета.</a:t>
            </a:r>
          </a:p>
          <a:p>
            <a:r>
              <a:rPr lang="sr-Cyrl-CS" sz="1800" dirty="0" smtClean="0"/>
              <a:t>У начелу, исходи учења описују </a:t>
            </a:r>
            <a:r>
              <a:rPr lang="sr-Cyrl-CS" sz="1800" b="1" dirty="0" smtClean="0"/>
              <a:t>суштину </a:t>
            </a:r>
            <a:r>
              <a:rPr lang="sr-Cyrl-CS" sz="1800" dirty="0" smtClean="0"/>
              <a:t>учења у оквиру предмета. Из тог ралога, приликом писања исхода учења за неки предмет, опште је прихваћено да се наводи минимални прихватљиви ниво (праг знања) који омогућава ученику да добије позитивну оцену. Сходно томе, препоручљиво је имати мањи број важних исхода учења које треба написати за један наставни предмет.</a:t>
            </a:r>
          </a:p>
          <a:p>
            <a:r>
              <a:rPr lang="sr-Cyrl-CS" sz="1800" dirty="0" smtClean="0"/>
              <a:t>Примери глагола који се користе за писање сврхе и исхода учења:</a:t>
            </a:r>
          </a:p>
          <a:p>
            <a:pPr>
              <a:buNone/>
            </a:pPr>
            <a:endParaRPr lang="sr-Latn-CS" dirty="0"/>
          </a:p>
        </p:txBody>
      </p:sp>
      <p:graphicFrame>
        <p:nvGraphicFramePr>
          <p:cNvPr id="4" name="Table 3"/>
          <p:cNvGraphicFramePr>
            <a:graphicFrameLocks noGrp="1"/>
          </p:cNvGraphicFramePr>
          <p:nvPr/>
        </p:nvGraphicFramePr>
        <p:xfrm>
          <a:off x="1571604" y="4143380"/>
          <a:ext cx="6096000" cy="210820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sr-Cyrl-CS" sz="1800" dirty="0" smtClean="0"/>
                        <a:t>Сврха </a:t>
                      </a:r>
                      <a:endParaRPr lang="sr-Latn-CS" sz="1800" dirty="0"/>
                    </a:p>
                  </a:txBody>
                  <a:tcPr/>
                </a:tc>
                <a:tc>
                  <a:txBody>
                    <a:bodyPr/>
                    <a:lstStyle/>
                    <a:p>
                      <a:r>
                        <a:rPr lang="sr-Cyrl-CS" sz="1800" dirty="0" smtClean="0"/>
                        <a:t>Исходи </a:t>
                      </a:r>
                      <a:endParaRPr lang="sr-Latn-CS" sz="1800" dirty="0"/>
                    </a:p>
                  </a:txBody>
                  <a:tcPr/>
                </a:tc>
              </a:tr>
              <a:tr h="370840">
                <a:tc>
                  <a:txBody>
                    <a:bodyPr/>
                    <a:lstStyle/>
                    <a:p>
                      <a:r>
                        <a:rPr lang="sr-Cyrl-CS" sz="1800" dirty="0" smtClean="0"/>
                        <a:t>Знати</a:t>
                      </a:r>
                    </a:p>
                    <a:p>
                      <a:r>
                        <a:rPr lang="sr-Cyrl-CS" sz="1800" dirty="0" smtClean="0"/>
                        <a:t>Разумети</a:t>
                      </a:r>
                    </a:p>
                    <a:p>
                      <a:r>
                        <a:rPr lang="sr-Cyrl-CS" sz="1800" dirty="0" smtClean="0"/>
                        <a:t>Одредити</a:t>
                      </a:r>
                    </a:p>
                    <a:p>
                      <a:r>
                        <a:rPr lang="sr-Cyrl-CS" sz="1800" dirty="0" smtClean="0"/>
                        <a:t>Бити свестан</a:t>
                      </a:r>
                    </a:p>
                    <a:p>
                      <a:r>
                        <a:rPr lang="sr-Cyrl-CS" sz="1800" dirty="0" smtClean="0"/>
                        <a:t>Схватити</a:t>
                      </a:r>
                    </a:p>
                    <a:p>
                      <a:r>
                        <a:rPr lang="sr-Cyrl-CS" sz="1800" dirty="0" smtClean="0"/>
                        <a:t>Бити упознат са</a:t>
                      </a:r>
                      <a:endParaRPr lang="sr-Latn-CS" sz="1800" dirty="0"/>
                    </a:p>
                  </a:txBody>
                  <a:tcPr/>
                </a:tc>
                <a:tc>
                  <a:txBody>
                    <a:bodyPr/>
                    <a:lstStyle/>
                    <a:p>
                      <a:r>
                        <a:rPr lang="sr-Cyrl-CS" sz="1800" dirty="0" smtClean="0"/>
                        <a:t>Правити разлику</a:t>
                      </a:r>
                    </a:p>
                    <a:p>
                      <a:r>
                        <a:rPr lang="sr-Cyrl-CS" sz="1800" dirty="0" smtClean="0"/>
                        <a:t>Изабрати</a:t>
                      </a:r>
                    </a:p>
                    <a:p>
                      <a:r>
                        <a:rPr lang="sr-Cyrl-CS" sz="1800" dirty="0" smtClean="0"/>
                        <a:t>Саставити</a:t>
                      </a:r>
                    </a:p>
                    <a:p>
                      <a:r>
                        <a:rPr lang="sr-Cyrl-CS" sz="1800" dirty="0" smtClean="0"/>
                        <a:t>Прилагодити</a:t>
                      </a:r>
                    </a:p>
                    <a:p>
                      <a:r>
                        <a:rPr lang="sr-Cyrl-CS" sz="1800" dirty="0" smtClean="0"/>
                        <a:t>Утврдити</a:t>
                      </a:r>
                    </a:p>
                    <a:p>
                      <a:r>
                        <a:rPr lang="sr-Cyrl-CS" sz="1800" dirty="0" smtClean="0"/>
                        <a:t>Применити</a:t>
                      </a:r>
                      <a:r>
                        <a:rPr lang="sr-Cyrl-CS" sz="1800" baseline="0" dirty="0" smtClean="0"/>
                        <a:t> </a:t>
                      </a:r>
                      <a:endParaRPr lang="sr-Latn-CS" sz="1800" dirty="0"/>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Опште смернице за писање исхода учења</a:t>
            </a:r>
            <a:endParaRPr lang="sr-Latn-CS" sz="2400" dirty="0"/>
          </a:p>
        </p:txBody>
      </p:sp>
      <p:sp>
        <p:nvSpPr>
          <p:cNvPr id="3" name="Content Placeholder 2"/>
          <p:cNvSpPr>
            <a:spLocks noGrp="1"/>
          </p:cNvSpPr>
          <p:nvPr>
            <p:ph idx="1"/>
          </p:nvPr>
        </p:nvSpPr>
        <p:spPr/>
        <p:txBody>
          <a:bodyPr>
            <a:normAutofit fontScale="77500" lnSpcReduction="20000"/>
          </a:bodyPr>
          <a:lstStyle/>
          <a:p>
            <a:r>
              <a:rPr lang="sr-Cyrl-CS" dirty="0" smtClean="0"/>
              <a:t>Започните сваки исход учења активним глаголом, који прати објекат глагола и затим израз који их смешта у одговарајући контекст.</a:t>
            </a:r>
          </a:p>
          <a:p>
            <a:r>
              <a:rPr lang="sr-Cyrl-CS" dirty="0" smtClean="0"/>
              <a:t>Користите само један глагол по исходу учења.</a:t>
            </a:r>
          </a:p>
          <a:p>
            <a:r>
              <a:rPr lang="sr-Cyrl-CS" dirty="0" smtClean="0"/>
              <a:t>Избегавајте нејасне термине попут “знати”, “разумети”, “научити”, “бити упознат са”. Ови термини су везани за циљеве наставе, а не за исходе учења.</a:t>
            </a:r>
          </a:p>
          <a:p>
            <a:r>
              <a:rPr lang="sr-Cyrl-CS" dirty="0" smtClean="0"/>
              <a:t>Избегевајте сложене реченице. Уколико је неопходно, користите више од једне реченице да би осигурали јасноћу и разумљивост.</a:t>
            </a:r>
          </a:p>
          <a:p>
            <a:r>
              <a:rPr lang="sr-Cyrl-CS" dirty="0" smtClean="0"/>
              <a:t>Исходи учења морају бити очигледни и мерљиви.</a:t>
            </a:r>
          </a:p>
          <a:p>
            <a:r>
              <a:rPr lang="sr-Cyrl-CS" dirty="0" smtClean="0"/>
              <a:t>Осигурајте да је могуће вредновати исходе учења.</a:t>
            </a:r>
            <a:endParaRPr lang="sr-Latn-C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sr-Cyrl-CS" sz="2400" i="1" dirty="0" smtClean="0"/>
              <a:t>Исходи учења </a:t>
            </a:r>
            <a:r>
              <a:rPr lang="sr-Cyrl-CS" sz="2400" dirty="0" smtClean="0"/>
              <a:t>су изјаве о томе шта се од ученика очекује да зна, разуме и/или уме да покаже након завршетка </a:t>
            </a:r>
            <a:r>
              <a:rPr lang="sr-Cyrl-CS" sz="2400" smtClean="0"/>
              <a:t>процеса учења.</a:t>
            </a:r>
            <a:endParaRPr lang="sr-Latn-CS" sz="2400" dirty="0"/>
          </a:p>
        </p:txBody>
      </p:sp>
      <p:sp>
        <p:nvSpPr>
          <p:cNvPr id="3" name="Content Placeholder 2"/>
          <p:cNvSpPr>
            <a:spLocks noGrp="1"/>
          </p:cNvSpPr>
          <p:nvPr>
            <p:ph idx="1"/>
          </p:nvPr>
        </p:nvSpPr>
        <p:spPr/>
        <p:txBody>
          <a:bodyPr>
            <a:normAutofit/>
          </a:bodyPr>
          <a:lstStyle/>
          <a:p>
            <a:r>
              <a:rPr lang="sr-Cyrl-CS" sz="2000" dirty="0" smtClean="0"/>
              <a:t>У учењу заснованом на исходима, исходи образовања су јасно и недвосмислено одређени. Они надаље опредељују садржај наставног програма и његову организацију, наставне методе и стратегије, предложене курсеве, поступке за проверу знања и оцењивање, образовно окружење и временски оквир. Они такође обезбеђују систем за евалуацију наставног програма.</a:t>
            </a:r>
          </a:p>
          <a:p>
            <a:r>
              <a:rPr lang="sr-Cyrl-CS" sz="2000" dirty="0" smtClean="0"/>
              <a:t>Приликом писања исхода учења често се користи Блумова таксономија образовних циљева, будући да пружа већ готову структуру и листу глагола који се сматрају кључним за писање исхода учења. Обухвата три подручја развоја личности: </a:t>
            </a:r>
            <a:r>
              <a:rPr lang="sr-Cyrl-CS" sz="2000" i="1" dirty="0" smtClean="0"/>
              <a:t>когнитивно, афективно </a:t>
            </a:r>
            <a:r>
              <a:rPr lang="sr-Cyrl-CS" sz="2000" dirty="0" smtClean="0"/>
              <a:t>и </a:t>
            </a:r>
            <a:r>
              <a:rPr lang="sr-Cyrl-CS" sz="2000" i="1" dirty="0" smtClean="0"/>
              <a:t>психомоторно. </a:t>
            </a:r>
            <a:r>
              <a:rPr lang="sr-Cyrl-CS" sz="2000" dirty="0" smtClean="0"/>
              <a:t>Свако од наведених подручја организовано је по хијерархијски уређеним нивоима који ће бити појединачно размотрени, уз одговарајућу листу глагола датих у активном облику.</a:t>
            </a:r>
          </a:p>
          <a:p>
            <a:endParaRPr lang="sr-Cyrl-CS" sz="2000" dirty="0" smtClean="0"/>
          </a:p>
          <a:p>
            <a:pPr>
              <a:buNone/>
            </a:pPr>
            <a:endParaRPr lang="sr-Cyrl-CS" sz="2000" dirty="0" smtClean="0"/>
          </a:p>
          <a:p>
            <a:endParaRPr lang="sr-Latn-CS"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Опште смернице за писање исхода учења</a:t>
            </a:r>
            <a:endParaRPr lang="sr-Latn-CS" sz="2400" dirty="0"/>
          </a:p>
        </p:txBody>
      </p:sp>
      <p:sp>
        <p:nvSpPr>
          <p:cNvPr id="3" name="Content Placeholder 2"/>
          <p:cNvSpPr>
            <a:spLocks noGrp="1"/>
          </p:cNvSpPr>
          <p:nvPr>
            <p:ph idx="1"/>
          </p:nvPr>
        </p:nvSpPr>
        <p:spPr/>
        <p:txBody>
          <a:bodyPr>
            <a:normAutofit fontScale="77500" lnSpcReduction="20000"/>
          </a:bodyPr>
          <a:lstStyle/>
          <a:p>
            <a:r>
              <a:rPr lang="sr-Cyrl-CS" dirty="0" smtClean="0"/>
              <a:t>Приликом писања исхода учења имајте на уму временски оквир у коме исходи треба да буду савладани. Поставите себи питање да ли је реално савладати написане исходе учења за предвиђено време и са предвиђеним ресурсима.</a:t>
            </a:r>
          </a:p>
          <a:p>
            <a:r>
              <a:rPr lang="sr-Cyrl-CS" dirty="0" smtClean="0"/>
              <a:t>Док пишете исходе учења имајте на уму не који начин ће ти исходи бити вредновани, тј. како ћете знати да ли је ученик савладао исходе учења. Уколико су исходи уопштени, биће тешко ефикасно их проверити, а уколико су исувише уско дефинисани, листа исхода може бити предугачка.</a:t>
            </a:r>
          </a:p>
          <a:p>
            <a:r>
              <a:rPr lang="sr-Cyrl-CS" dirty="0" smtClean="0"/>
              <a:t>Већина исхода учења треба да се односи на више нивое Блумове таксономије.</a:t>
            </a:r>
            <a:endParaRPr lang="sr-Latn-C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Литература </a:t>
            </a:r>
            <a:endParaRPr lang="sr-Latn-CS" sz="2400" b="1" dirty="0"/>
          </a:p>
        </p:txBody>
      </p:sp>
      <p:sp>
        <p:nvSpPr>
          <p:cNvPr id="3" name="Content Placeholder 2"/>
          <p:cNvSpPr>
            <a:spLocks noGrp="1"/>
          </p:cNvSpPr>
          <p:nvPr>
            <p:ph idx="1"/>
          </p:nvPr>
        </p:nvSpPr>
        <p:spPr/>
        <p:txBody>
          <a:bodyPr>
            <a:normAutofit/>
          </a:bodyPr>
          <a:lstStyle/>
          <a:p>
            <a:r>
              <a:rPr lang="sr-Latn-CS" sz="2400" dirty="0" smtClean="0"/>
              <a:t>Kennedy, D. (2007): </a:t>
            </a:r>
            <a:r>
              <a:rPr lang="sr-Latn-CS" sz="2400" i="1" dirty="0" smtClean="0"/>
              <a:t>Pisanje i upotreba ishoda učenja, </a:t>
            </a:r>
            <a:r>
              <a:rPr lang="sr-Latn-CS" sz="2400" dirty="0" smtClean="0"/>
              <a:t>Beograd: Tempus kancelarija u Srbiji</a:t>
            </a:r>
            <a:endParaRPr lang="sr-Latn-C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Писање исхода учења – когнитивно подручје</a:t>
            </a:r>
            <a:endParaRPr lang="sr-Latn-CS" sz="2400" b="1"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Писање исхода учења – когнитивно подручје</a:t>
            </a:r>
            <a:endParaRPr lang="sr-Latn-CS" sz="24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Писање исхода учења – когнитивно подручје</a:t>
            </a:r>
            <a:endParaRPr lang="sr-Latn-CS" sz="24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Писање исхода учења – когнитивно подручје</a:t>
            </a:r>
            <a:endParaRPr lang="sr-Latn-CS" sz="24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Писање исхода учења – когнитивно подручје</a:t>
            </a:r>
            <a:endParaRPr lang="sr-Latn-CS" sz="24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Писање исхода учења – когнитивно подручје</a:t>
            </a:r>
            <a:endParaRPr lang="sr-Latn-CS" sz="24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Писање исхода учења – когнитивно подручје</a:t>
            </a:r>
            <a:endParaRPr lang="sr-Latn-CS" sz="24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383</TotalTime>
  <Words>1914</Words>
  <Application>Microsoft Office PowerPoint</Application>
  <PresentationFormat>On-screen Show (4:3)</PresentationFormat>
  <Paragraphs>145</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Примена Блумове таксономије у писању исхода учења</vt:lpstr>
      <vt:lpstr>Исходи учења су изјаве о томе шта се од ученика очекује да зна, разуме и/или уме да покаже након завршетка процеса учења.</vt:lpstr>
      <vt:lpstr>Писање исхода учења – когнитивно подручје</vt:lpstr>
      <vt:lpstr>Писање исхода учења – когнитивно подручје</vt:lpstr>
      <vt:lpstr>Писање исхода учења – когнитивно подручје</vt:lpstr>
      <vt:lpstr>Писање исхода учења – когнитивно подручје</vt:lpstr>
      <vt:lpstr>Писање исхода учења – когнитивно подручје</vt:lpstr>
      <vt:lpstr>Писање исхода учења – когнитивно подручје</vt:lpstr>
      <vt:lpstr>Писање исхода учења – когнитивно подручје</vt:lpstr>
      <vt:lpstr>Писање исхода учења – афективно подручје</vt:lpstr>
      <vt:lpstr>Писање исхода учења – афективно подручје</vt:lpstr>
      <vt:lpstr>Писање исхода учења – афективно подручје</vt:lpstr>
      <vt:lpstr>Писање исхода учења – афективно подручје</vt:lpstr>
      <vt:lpstr>Писање исхода учења – психомоторно подручје</vt:lpstr>
      <vt:lpstr>Писање исхода учења – психомоторно подручје</vt:lpstr>
      <vt:lpstr>Писање исхода учења – психомоторно подручје</vt:lpstr>
      <vt:lpstr>Писање исхода учења – психомоторно подручје</vt:lpstr>
      <vt:lpstr>Опште смернице за писање исхода учења</vt:lpstr>
      <vt:lpstr>Опште смернице за писање исхода учења</vt:lpstr>
      <vt:lpstr>Опште смернице за писање исхода учења</vt:lpstr>
      <vt:lpstr>Литература </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Исходи учења</dc:title>
  <dc:creator>eMachines</dc:creator>
  <cp:lastModifiedBy>Natasa</cp:lastModifiedBy>
  <cp:revision>38</cp:revision>
  <dcterms:created xsi:type="dcterms:W3CDTF">2015-01-10T17:04:58Z</dcterms:created>
  <dcterms:modified xsi:type="dcterms:W3CDTF">2015-04-02T19:27:41Z</dcterms:modified>
</cp:coreProperties>
</file>