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C61D77-3726-48DF-AF60-878E8554C53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CA78B06E-41A6-4E46-833A-C848B10E5F7B}">
      <dgm:prSet phldrT="[Text]"/>
      <dgm:spPr/>
      <dgm:t>
        <a:bodyPr/>
        <a:lstStyle/>
        <a:p>
          <a:r>
            <a:rPr lang="sr-Cyrl-CS" dirty="0" smtClean="0"/>
            <a:t>Документа која се односе на школу</a:t>
          </a:r>
          <a:endParaRPr lang="sr-Latn-CS" dirty="0"/>
        </a:p>
      </dgm:t>
    </dgm:pt>
    <dgm:pt modelId="{1E38FB73-7512-4225-99C9-3A73302D9947}" type="parTrans" cxnId="{1462FEAF-3A29-4148-B62D-B9310AC50EDA}">
      <dgm:prSet/>
      <dgm:spPr/>
      <dgm:t>
        <a:bodyPr/>
        <a:lstStyle/>
        <a:p>
          <a:endParaRPr lang="sr-Latn-CS"/>
        </a:p>
      </dgm:t>
    </dgm:pt>
    <dgm:pt modelId="{562709ED-DEAA-4316-B503-A5654458F812}" type="sibTrans" cxnId="{1462FEAF-3A29-4148-B62D-B9310AC50EDA}">
      <dgm:prSet/>
      <dgm:spPr/>
      <dgm:t>
        <a:bodyPr/>
        <a:lstStyle/>
        <a:p>
          <a:endParaRPr lang="sr-Latn-CS"/>
        </a:p>
      </dgm:t>
    </dgm:pt>
    <dgm:pt modelId="{3490FCD1-4559-41FB-BD2D-DDCA72292A23}">
      <dgm:prSet phldrT="[Text]"/>
      <dgm:spPr/>
      <dgm:t>
        <a:bodyPr/>
        <a:lstStyle/>
        <a:p>
          <a:r>
            <a:rPr lang="sr-Cyrl-CS" dirty="0" smtClean="0"/>
            <a:t>Развојни план школе</a:t>
          </a:r>
          <a:endParaRPr lang="sr-Latn-CS" dirty="0"/>
        </a:p>
      </dgm:t>
    </dgm:pt>
    <dgm:pt modelId="{7F88D412-7A45-4DA6-8871-866FF469DEC9}" type="parTrans" cxnId="{081C3C84-9959-41D3-8F12-2C7B724D7276}">
      <dgm:prSet/>
      <dgm:spPr/>
      <dgm:t>
        <a:bodyPr/>
        <a:lstStyle/>
        <a:p>
          <a:endParaRPr lang="sr-Latn-CS"/>
        </a:p>
      </dgm:t>
    </dgm:pt>
    <dgm:pt modelId="{FD01D6A5-24B4-400B-96F8-12A957A47306}" type="sibTrans" cxnId="{081C3C84-9959-41D3-8F12-2C7B724D7276}">
      <dgm:prSet/>
      <dgm:spPr/>
      <dgm:t>
        <a:bodyPr/>
        <a:lstStyle/>
        <a:p>
          <a:endParaRPr lang="sr-Latn-CS"/>
        </a:p>
      </dgm:t>
    </dgm:pt>
    <dgm:pt modelId="{0A98045D-95B6-4A9A-B1A8-7D9FBBC0E175}">
      <dgm:prSet phldrT="[Text]"/>
      <dgm:spPr/>
      <dgm:t>
        <a:bodyPr/>
        <a:lstStyle/>
        <a:p>
          <a:r>
            <a:rPr lang="sr-Cyrl-CS" dirty="0" smtClean="0"/>
            <a:t>Школски програм</a:t>
          </a:r>
          <a:endParaRPr lang="sr-Latn-CS" dirty="0"/>
        </a:p>
      </dgm:t>
    </dgm:pt>
    <dgm:pt modelId="{CDA19AF4-A8A3-4B75-871B-AE5EE6E10DB0}" type="parTrans" cxnId="{7CA91614-B508-44B5-836E-3F1F3114B856}">
      <dgm:prSet/>
      <dgm:spPr/>
      <dgm:t>
        <a:bodyPr/>
        <a:lstStyle/>
        <a:p>
          <a:endParaRPr lang="sr-Latn-CS"/>
        </a:p>
      </dgm:t>
    </dgm:pt>
    <dgm:pt modelId="{58EC3865-5981-4DA1-AFCD-402F53E46129}" type="sibTrans" cxnId="{7CA91614-B508-44B5-836E-3F1F3114B856}">
      <dgm:prSet/>
      <dgm:spPr/>
      <dgm:t>
        <a:bodyPr/>
        <a:lstStyle/>
        <a:p>
          <a:endParaRPr lang="sr-Latn-CS"/>
        </a:p>
      </dgm:t>
    </dgm:pt>
    <dgm:pt modelId="{621F98E1-9218-4EB5-97E7-6CB55B7F5715}">
      <dgm:prSet phldrT="[Text]"/>
      <dgm:spPr/>
      <dgm:t>
        <a:bodyPr/>
        <a:lstStyle/>
        <a:p>
          <a:r>
            <a:rPr lang="sr-Cyrl-CS" dirty="0" smtClean="0"/>
            <a:t>Документа која се односе на васпитно-образовни рад</a:t>
          </a:r>
          <a:endParaRPr lang="sr-Latn-CS" dirty="0"/>
        </a:p>
      </dgm:t>
    </dgm:pt>
    <dgm:pt modelId="{283223A2-FECE-4B3D-AAAB-56B24AA10364}" type="parTrans" cxnId="{464B4A9B-E9BC-4781-AC69-ACD371F32592}">
      <dgm:prSet/>
      <dgm:spPr/>
      <dgm:t>
        <a:bodyPr/>
        <a:lstStyle/>
        <a:p>
          <a:endParaRPr lang="sr-Latn-CS"/>
        </a:p>
      </dgm:t>
    </dgm:pt>
    <dgm:pt modelId="{25B77D88-B27E-45B3-B925-98731A276915}" type="sibTrans" cxnId="{464B4A9B-E9BC-4781-AC69-ACD371F32592}">
      <dgm:prSet/>
      <dgm:spPr/>
      <dgm:t>
        <a:bodyPr/>
        <a:lstStyle/>
        <a:p>
          <a:endParaRPr lang="sr-Latn-CS"/>
        </a:p>
      </dgm:t>
    </dgm:pt>
    <dgm:pt modelId="{3DED20A6-5B60-41F6-9A26-7117F8F5478B}">
      <dgm:prSet phldrT="[Text]"/>
      <dgm:spPr/>
      <dgm:t>
        <a:bodyPr/>
        <a:lstStyle/>
        <a:p>
          <a:r>
            <a:rPr lang="sr-Cyrl-CS" dirty="0" smtClean="0"/>
            <a:t>Глобални план рада</a:t>
          </a:r>
          <a:endParaRPr lang="sr-Latn-CS" dirty="0"/>
        </a:p>
      </dgm:t>
    </dgm:pt>
    <dgm:pt modelId="{3E41E742-689E-41B7-87C3-E6E33BE006E4}" type="parTrans" cxnId="{738FFAA9-6FBC-4461-9EE4-D1398F298602}">
      <dgm:prSet/>
      <dgm:spPr/>
      <dgm:t>
        <a:bodyPr/>
        <a:lstStyle/>
        <a:p>
          <a:endParaRPr lang="sr-Latn-CS"/>
        </a:p>
      </dgm:t>
    </dgm:pt>
    <dgm:pt modelId="{61F585FF-CBB2-4C4C-AFF4-A81A2E1439B8}" type="sibTrans" cxnId="{738FFAA9-6FBC-4461-9EE4-D1398F298602}">
      <dgm:prSet/>
      <dgm:spPr/>
      <dgm:t>
        <a:bodyPr/>
        <a:lstStyle/>
        <a:p>
          <a:endParaRPr lang="sr-Latn-CS"/>
        </a:p>
      </dgm:t>
    </dgm:pt>
    <dgm:pt modelId="{3C61401B-3CD3-4C8E-B39F-B4DDE9123539}">
      <dgm:prSet phldrT="[Text]"/>
      <dgm:spPr/>
      <dgm:t>
        <a:bodyPr/>
        <a:lstStyle/>
        <a:p>
          <a:r>
            <a:rPr lang="sr-Cyrl-CS" dirty="0" smtClean="0"/>
            <a:t>Оперативни план рада</a:t>
          </a:r>
          <a:endParaRPr lang="sr-Latn-CS" dirty="0"/>
        </a:p>
      </dgm:t>
    </dgm:pt>
    <dgm:pt modelId="{E56461C0-C217-49F5-B7DD-37B0B9ED7C77}" type="parTrans" cxnId="{F53F5573-D7AA-49A5-97D2-8D8B0F3264AA}">
      <dgm:prSet/>
      <dgm:spPr/>
      <dgm:t>
        <a:bodyPr/>
        <a:lstStyle/>
        <a:p>
          <a:endParaRPr lang="sr-Latn-CS"/>
        </a:p>
      </dgm:t>
    </dgm:pt>
    <dgm:pt modelId="{BA2608B2-9E82-4581-A3A6-4EDAC1AD2E10}" type="sibTrans" cxnId="{F53F5573-D7AA-49A5-97D2-8D8B0F3264AA}">
      <dgm:prSet/>
      <dgm:spPr/>
      <dgm:t>
        <a:bodyPr/>
        <a:lstStyle/>
        <a:p>
          <a:endParaRPr lang="sr-Latn-CS"/>
        </a:p>
      </dgm:t>
    </dgm:pt>
    <dgm:pt modelId="{49115C03-0C08-4B5C-8761-9E3A55A702A8}">
      <dgm:prSet phldrT="[Text]"/>
      <dgm:spPr/>
      <dgm:t>
        <a:bodyPr/>
        <a:lstStyle/>
        <a:p>
          <a:r>
            <a:rPr lang="sr-Cyrl-CS" dirty="0" smtClean="0"/>
            <a:t>Документа која се односе на стручно усавршавање наставника</a:t>
          </a:r>
          <a:endParaRPr lang="sr-Latn-CS" dirty="0"/>
        </a:p>
      </dgm:t>
    </dgm:pt>
    <dgm:pt modelId="{443A8916-95FE-434F-BA76-111AF78A3356}" type="parTrans" cxnId="{8E7F3FBB-3696-4BB1-870D-D74D2A03A05E}">
      <dgm:prSet/>
      <dgm:spPr/>
      <dgm:t>
        <a:bodyPr/>
        <a:lstStyle/>
        <a:p>
          <a:endParaRPr lang="sr-Latn-CS"/>
        </a:p>
      </dgm:t>
    </dgm:pt>
    <dgm:pt modelId="{E6E38AF7-4316-4820-B705-FAA507B5E862}" type="sibTrans" cxnId="{8E7F3FBB-3696-4BB1-870D-D74D2A03A05E}">
      <dgm:prSet/>
      <dgm:spPr/>
      <dgm:t>
        <a:bodyPr/>
        <a:lstStyle/>
        <a:p>
          <a:endParaRPr lang="sr-Latn-CS"/>
        </a:p>
      </dgm:t>
    </dgm:pt>
    <dgm:pt modelId="{5E0FF02A-6F91-4D11-BD17-D37142474BF0}">
      <dgm:prSet phldrT="[Text]"/>
      <dgm:spPr/>
      <dgm:t>
        <a:bodyPr/>
        <a:lstStyle/>
        <a:p>
          <a:r>
            <a:rPr lang="sr-Cyrl-CS" dirty="0" smtClean="0"/>
            <a:t>План стручног усавршавања</a:t>
          </a:r>
          <a:endParaRPr lang="sr-Latn-CS" dirty="0"/>
        </a:p>
      </dgm:t>
    </dgm:pt>
    <dgm:pt modelId="{44093512-D432-463C-80F2-37FC15537F6E}" type="parTrans" cxnId="{2EA9EC74-DBD2-497E-868C-147A20EC96E6}">
      <dgm:prSet/>
      <dgm:spPr/>
      <dgm:t>
        <a:bodyPr/>
        <a:lstStyle/>
        <a:p>
          <a:endParaRPr lang="sr-Latn-CS"/>
        </a:p>
      </dgm:t>
    </dgm:pt>
    <dgm:pt modelId="{1AC76B2D-78B7-4872-8DF9-B7FF4535914D}" type="sibTrans" cxnId="{2EA9EC74-DBD2-497E-868C-147A20EC96E6}">
      <dgm:prSet/>
      <dgm:spPr/>
      <dgm:t>
        <a:bodyPr/>
        <a:lstStyle/>
        <a:p>
          <a:endParaRPr lang="sr-Latn-CS"/>
        </a:p>
      </dgm:t>
    </dgm:pt>
    <dgm:pt modelId="{CDEA804A-FD0B-4A10-B000-6AE1425317D8}">
      <dgm:prSet phldrT="[Text]"/>
      <dgm:spPr/>
      <dgm:t>
        <a:bodyPr/>
        <a:lstStyle/>
        <a:p>
          <a:r>
            <a:rPr lang="sr-Cyrl-CS" dirty="0" smtClean="0"/>
            <a:t>Извештај о стручном усавршавању</a:t>
          </a:r>
          <a:endParaRPr lang="sr-Latn-CS" dirty="0"/>
        </a:p>
      </dgm:t>
    </dgm:pt>
    <dgm:pt modelId="{DE631D62-2CB6-4AC9-9ABC-0E5B88A543A2}" type="parTrans" cxnId="{D8450044-401D-44EF-8053-23B11B25B863}">
      <dgm:prSet/>
      <dgm:spPr/>
      <dgm:t>
        <a:bodyPr/>
        <a:lstStyle/>
        <a:p>
          <a:endParaRPr lang="sr-Latn-CS"/>
        </a:p>
      </dgm:t>
    </dgm:pt>
    <dgm:pt modelId="{B9A2FB93-D06C-4885-BFF5-F4C1DCAA9080}" type="sibTrans" cxnId="{D8450044-401D-44EF-8053-23B11B25B863}">
      <dgm:prSet/>
      <dgm:spPr/>
      <dgm:t>
        <a:bodyPr/>
        <a:lstStyle/>
        <a:p>
          <a:endParaRPr lang="sr-Latn-CS"/>
        </a:p>
      </dgm:t>
    </dgm:pt>
    <dgm:pt modelId="{89543049-124C-4917-A3FB-B61B351A5C61}">
      <dgm:prSet phldrT="[Text]"/>
      <dgm:spPr/>
      <dgm:t>
        <a:bodyPr/>
        <a:lstStyle/>
        <a:p>
          <a:r>
            <a:rPr lang="sr-Cyrl-CS" dirty="0" smtClean="0"/>
            <a:t>Годишњи план рада школе</a:t>
          </a:r>
          <a:endParaRPr lang="sr-Latn-CS" dirty="0"/>
        </a:p>
      </dgm:t>
    </dgm:pt>
    <dgm:pt modelId="{CDA91AF9-1A6F-45AA-A53E-B0BCB2D6434B}" type="parTrans" cxnId="{818F3165-DE40-46EB-ADDB-E4EF40B02A0E}">
      <dgm:prSet/>
      <dgm:spPr/>
    </dgm:pt>
    <dgm:pt modelId="{89FBF84C-25DD-4584-B63A-76733AF1B048}" type="sibTrans" cxnId="{818F3165-DE40-46EB-ADDB-E4EF40B02A0E}">
      <dgm:prSet/>
      <dgm:spPr/>
    </dgm:pt>
    <dgm:pt modelId="{1B10D656-C6A9-4E69-ACA5-6B5B521C06E4}">
      <dgm:prSet phldrT="[Text]"/>
      <dgm:spPr/>
      <dgm:t>
        <a:bodyPr/>
        <a:lstStyle/>
        <a:p>
          <a:r>
            <a:rPr lang="sr-Cyrl-CS" dirty="0" smtClean="0"/>
            <a:t>Годишњи извештај о раду школе</a:t>
          </a:r>
          <a:endParaRPr lang="sr-Latn-CS" dirty="0"/>
        </a:p>
      </dgm:t>
    </dgm:pt>
    <dgm:pt modelId="{ED815CAC-EB29-4018-919F-C92B4D89136F}" type="parTrans" cxnId="{4F9DC357-35EC-4D57-867A-C052BBFDF1F4}">
      <dgm:prSet/>
      <dgm:spPr/>
    </dgm:pt>
    <dgm:pt modelId="{CD902B2E-0285-4C82-A77D-1F45F3AC200B}" type="sibTrans" cxnId="{4F9DC357-35EC-4D57-867A-C052BBFDF1F4}">
      <dgm:prSet/>
      <dgm:spPr/>
    </dgm:pt>
    <dgm:pt modelId="{3D228F6B-B9CB-4C41-824E-1F0CD5BE3EE1}">
      <dgm:prSet phldrT="[Text]"/>
      <dgm:spPr/>
      <dgm:t>
        <a:bodyPr/>
        <a:lstStyle/>
        <a:p>
          <a:r>
            <a:rPr lang="sr-Cyrl-CS" dirty="0" smtClean="0"/>
            <a:t>Припрема за наставу</a:t>
          </a:r>
          <a:endParaRPr lang="sr-Latn-CS" dirty="0"/>
        </a:p>
      </dgm:t>
    </dgm:pt>
    <dgm:pt modelId="{563D3481-C0EA-42D3-B9C6-3D16093C817B}" type="parTrans" cxnId="{3D66FC16-350C-49FC-981B-D522248CC676}">
      <dgm:prSet/>
      <dgm:spPr/>
    </dgm:pt>
    <dgm:pt modelId="{BB3B30BF-647B-46D6-900A-8DA5A998D88B}" type="sibTrans" cxnId="{3D66FC16-350C-49FC-981B-D522248CC676}">
      <dgm:prSet/>
      <dgm:spPr/>
    </dgm:pt>
    <dgm:pt modelId="{441FE26D-493F-403D-8643-F2975383E5ED}">
      <dgm:prSet phldrT="[Text]"/>
      <dgm:spPr/>
      <dgm:t>
        <a:bodyPr/>
        <a:lstStyle/>
        <a:p>
          <a:r>
            <a:rPr lang="sr-Cyrl-CS" dirty="0" smtClean="0"/>
            <a:t>Портфолио </a:t>
          </a:r>
          <a:endParaRPr lang="sr-Latn-CS" dirty="0"/>
        </a:p>
      </dgm:t>
    </dgm:pt>
    <dgm:pt modelId="{D143BBE2-08F5-465D-9691-E588EEFCC90F}" type="parTrans" cxnId="{5BC9B8FF-9870-4908-BEC6-9F69B780B0BD}">
      <dgm:prSet/>
      <dgm:spPr/>
    </dgm:pt>
    <dgm:pt modelId="{7B5D8CB0-DD28-4A5F-A07B-D4886C9B3857}" type="sibTrans" cxnId="{5BC9B8FF-9870-4908-BEC6-9F69B780B0BD}">
      <dgm:prSet/>
      <dgm:spPr/>
    </dgm:pt>
    <dgm:pt modelId="{C14CCD9A-9191-4819-915E-9FC1F21732E4}" type="pres">
      <dgm:prSet presAssocID="{42C61D77-3726-48DF-AF60-878E8554C5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1BB26EA7-581E-480A-8BC9-630A07C4D058}" type="pres">
      <dgm:prSet presAssocID="{CA78B06E-41A6-4E46-833A-C848B10E5F7B}" presName="linNode" presStyleCnt="0"/>
      <dgm:spPr/>
    </dgm:pt>
    <dgm:pt modelId="{78D7AB54-A4AA-4EF6-81C1-A4817BE6241C}" type="pres">
      <dgm:prSet presAssocID="{CA78B06E-41A6-4E46-833A-C848B10E5F7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B1AC39E-88B9-45F5-A6E2-3C7290333EA7}" type="pres">
      <dgm:prSet presAssocID="{CA78B06E-41A6-4E46-833A-C848B10E5F7B}" presName="descendantText" presStyleLbl="alignAccFollowNode1" presStyleIdx="0" presStyleCnt="3" custScaleY="11803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B4972EA-3FBD-423A-85AE-33E17ABA1E66}" type="pres">
      <dgm:prSet presAssocID="{562709ED-DEAA-4316-B503-A5654458F812}" presName="sp" presStyleCnt="0"/>
      <dgm:spPr/>
    </dgm:pt>
    <dgm:pt modelId="{DD7DD75F-277F-4FE9-97F2-C423899AF931}" type="pres">
      <dgm:prSet presAssocID="{621F98E1-9218-4EB5-97E7-6CB55B7F5715}" presName="linNode" presStyleCnt="0"/>
      <dgm:spPr/>
    </dgm:pt>
    <dgm:pt modelId="{CD99A06E-CCD9-48D4-9E2D-5A13A50B1198}" type="pres">
      <dgm:prSet presAssocID="{621F98E1-9218-4EB5-97E7-6CB55B7F571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1372C4A8-3AD9-4A76-8002-E485923512E3}" type="pres">
      <dgm:prSet presAssocID="{621F98E1-9218-4EB5-97E7-6CB55B7F5715}" presName="descendantText" presStyleLbl="alignAccFollowNode1" presStyleIdx="1" presStyleCnt="3" custScaleY="123398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CCEFBB8-BEE8-4C6E-A607-0B1902C5669C}" type="pres">
      <dgm:prSet presAssocID="{25B77D88-B27E-45B3-B925-98731A276915}" presName="sp" presStyleCnt="0"/>
      <dgm:spPr/>
    </dgm:pt>
    <dgm:pt modelId="{EEF664C0-A118-49C0-9C83-3D57CD3D5ABF}" type="pres">
      <dgm:prSet presAssocID="{49115C03-0C08-4B5C-8761-9E3A55A702A8}" presName="linNode" presStyleCnt="0"/>
      <dgm:spPr/>
    </dgm:pt>
    <dgm:pt modelId="{71130D8A-45DF-4455-B39A-DD2A8B907AD7}" type="pres">
      <dgm:prSet presAssocID="{49115C03-0C08-4B5C-8761-9E3A55A702A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33B4C72-99D3-410C-8F2C-9E02E25B162F}" type="pres">
      <dgm:prSet presAssocID="{49115C03-0C08-4B5C-8761-9E3A55A702A8}" presName="descendantText" presStyleLbl="alignAccFollowNode1" presStyleIdx="2" presStyleCnt="3" custScaleY="116517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F53F5573-D7AA-49A5-97D2-8D8B0F3264AA}" srcId="{621F98E1-9218-4EB5-97E7-6CB55B7F5715}" destId="{3C61401B-3CD3-4C8E-B39F-B4DDE9123539}" srcOrd="1" destOrd="0" parTransId="{E56461C0-C217-49F5-B7DD-37B0B9ED7C77}" sibTransId="{BA2608B2-9E82-4581-A3A6-4EDAC1AD2E10}"/>
    <dgm:cxn modelId="{F3C75B2A-C559-42D6-AB9A-E650D297E685}" type="presOf" srcId="{3D228F6B-B9CB-4C41-824E-1F0CD5BE3EE1}" destId="{1372C4A8-3AD9-4A76-8002-E485923512E3}" srcOrd="0" destOrd="2" presId="urn:microsoft.com/office/officeart/2005/8/layout/vList5"/>
    <dgm:cxn modelId="{69A925F2-BC8C-4038-81F1-BBF21E5B73B0}" type="presOf" srcId="{CDEA804A-FD0B-4A10-B000-6AE1425317D8}" destId="{D33B4C72-99D3-410C-8F2C-9E02E25B162F}" srcOrd="0" destOrd="1" presId="urn:microsoft.com/office/officeart/2005/8/layout/vList5"/>
    <dgm:cxn modelId="{7CA91614-B508-44B5-836E-3F1F3114B856}" srcId="{CA78B06E-41A6-4E46-833A-C848B10E5F7B}" destId="{0A98045D-95B6-4A9A-B1A8-7D9FBBC0E175}" srcOrd="1" destOrd="0" parTransId="{CDA19AF4-A8A3-4B75-871B-AE5EE6E10DB0}" sibTransId="{58EC3865-5981-4DA1-AFCD-402F53E46129}"/>
    <dgm:cxn modelId="{ED7FB981-B8CA-46B8-9FA9-1720BD9173BC}" type="presOf" srcId="{0A98045D-95B6-4A9A-B1A8-7D9FBBC0E175}" destId="{4B1AC39E-88B9-45F5-A6E2-3C7290333EA7}" srcOrd="0" destOrd="1" presId="urn:microsoft.com/office/officeart/2005/8/layout/vList5"/>
    <dgm:cxn modelId="{464B4A9B-E9BC-4781-AC69-ACD371F32592}" srcId="{42C61D77-3726-48DF-AF60-878E8554C537}" destId="{621F98E1-9218-4EB5-97E7-6CB55B7F5715}" srcOrd="1" destOrd="0" parTransId="{283223A2-FECE-4B3D-AAAB-56B24AA10364}" sibTransId="{25B77D88-B27E-45B3-B925-98731A276915}"/>
    <dgm:cxn modelId="{5BC9B8FF-9870-4908-BEC6-9F69B780B0BD}" srcId="{49115C03-0C08-4B5C-8761-9E3A55A702A8}" destId="{441FE26D-493F-403D-8643-F2975383E5ED}" srcOrd="2" destOrd="0" parTransId="{D143BBE2-08F5-465D-9691-E588EEFCC90F}" sibTransId="{7B5D8CB0-DD28-4A5F-A07B-D4886C9B3857}"/>
    <dgm:cxn modelId="{02F674DA-D737-4FC8-B071-FE0B6B87BA43}" type="presOf" srcId="{621F98E1-9218-4EB5-97E7-6CB55B7F5715}" destId="{CD99A06E-CCD9-48D4-9E2D-5A13A50B1198}" srcOrd="0" destOrd="0" presId="urn:microsoft.com/office/officeart/2005/8/layout/vList5"/>
    <dgm:cxn modelId="{738FFAA9-6FBC-4461-9EE4-D1398F298602}" srcId="{621F98E1-9218-4EB5-97E7-6CB55B7F5715}" destId="{3DED20A6-5B60-41F6-9A26-7117F8F5478B}" srcOrd="0" destOrd="0" parTransId="{3E41E742-689E-41B7-87C3-E6E33BE006E4}" sibTransId="{61F585FF-CBB2-4C4C-AFF4-A81A2E1439B8}"/>
    <dgm:cxn modelId="{335E6950-E118-4B65-AFFB-0D261979FA1C}" type="presOf" srcId="{3490FCD1-4559-41FB-BD2D-DDCA72292A23}" destId="{4B1AC39E-88B9-45F5-A6E2-3C7290333EA7}" srcOrd="0" destOrd="0" presId="urn:microsoft.com/office/officeart/2005/8/layout/vList5"/>
    <dgm:cxn modelId="{3CFB1FC5-9301-4042-AF44-4AF8A90C89D6}" type="presOf" srcId="{1B10D656-C6A9-4E69-ACA5-6B5B521C06E4}" destId="{4B1AC39E-88B9-45F5-A6E2-3C7290333EA7}" srcOrd="0" destOrd="3" presId="urn:microsoft.com/office/officeart/2005/8/layout/vList5"/>
    <dgm:cxn modelId="{9D51AE04-8F4C-4CF5-BE6F-57EB80BE65E9}" type="presOf" srcId="{42C61D77-3726-48DF-AF60-878E8554C537}" destId="{C14CCD9A-9191-4819-915E-9FC1F21732E4}" srcOrd="0" destOrd="0" presId="urn:microsoft.com/office/officeart/2005/8/layout/vList5"/>
    <dgm:cxn modelId="{818F3165-DE40-46EB-ADDB-E4EF40B02A0E}" srcId="{CA78B06E-41A6-4E46-833A-C848B10E5F7B}" destId="{89543049-124C-4917-A3FB-B61B351A5C61}" srcOrd="2" destOrd="0" parTransId="{CDA91AF9-1A6F-45AA-A53E-B0BCB2D6434B}" sibTransId="{89FBF84C-25DD-4584-B63A-76733AF1B048}"/>
    <dgm:cxn modelId="{081C3C84-9959-41D3-8F12-2C7B724D7276}" srcId="{CA78B06E-41A6-4E46-833A-C848B10E5F7B}" destId="{3490FCD1-4559-41FB-BD2D-DDCA72292A23}" srcOrd="0" destOrd="0" parTransId="{7F88D412-7A45-4DA6-8871-866FF469DEC9}" sibTransId="{FD01D6A5-24B4-400B-96F8-12A957A47306}"/>
    <dgm:cxn modelId="{20E375F8-BE01-44A8-A740-9791C73DCD14}" type="presOf" srcId="{5E0FF02A-6F91-4D11-BD17-D37142474BF0}" destId="{D33B4C72-99D3-410C-8F2C-9E02E25B162F}" srcOrd="0" destOrd="0" presId="urn:microsoft.com/office/officeart/2005/8/layout/vList5"/>
    <dgm:cxn modelId="{1462FEAF-3A29-4148-B62D-B9310AC50EDA}" srcId="{42C61D77-3726-48DF-AF60-878E8554C537}" destId="{CA78B06E-41A6-4E46-833A-C848B10E5F7B}" srcOrd="0" destOrd="0" parTransId="{1E38FB73-7512-4225-99C9-3A73302D9947}" sibTransId="{562709ED-DEAA-4316-B503-A5654458F812}"/>
    <dgm:cxn modelId="{F159CDCD-8163-43B5-B636-8A998F60257B}" type="presOf" srcId="{89543049-124C-4917-A3FB-B61B351A5C61}" destId="{4B1AC39E-88B9-45F5-A6E2-3C7290333EA7}" srcOrd="0" destOrd="2" presId="urn:microsoft.com/office/officeart/2005/8/layout/vList5"/>
    <dgm:cxn modelId="{B76601B9-0E71-4ED9-9454-C091E8402A98}" type="presOf" srcId="{3C61401B-3CD3-4C8E-B39F-B4DDE9123539}" destId="{1372C4A8-3AD9-4A76-8002-E485923512E3}" srcOrd="0" destOrd="1" presId="urn:microsoft.com/office/officeart/2005/8/layout/vList5"/>
    <dgm:cxn modelId="{FB45D757-3C03-42E4-8652-6363B0E7273F}" type="presOf" srcId="{3DED20A6-5B60-41F6-9A26-7117F8F5478B}" destId="{1372C4A8-3AD9-4A76-8002-E485923512E3}" srcOrd="0" destOrd="0" presId="urn:microsoft.com/office/officeart/2005/8/layout/vList5"/>
    <dgm:cxn modelId="{8E7F3FBB-3696-4BB1-870D-D74D2A03A05E}" srcId="{42C61D77-3726-48DF-AF60-878E8554C537}" destId="{49115C03-0C08-4B5C-8761-9E3A55A702A8}" srcOrd="2" destOrd="0" parTransId="{443A8916-95FE-434F-BA76-111AF78A3356}" sibTransId="{E6E38AF7-4316-4820-B705-FAA507B5E862}"/>
    <dgm:cxn modelId="{F0C61557-1170-46ED-B20D-D5B8AD2F79EE}" type="presOf" srcId="{CA78B06E-41A6-4E46-833A-C848B10E5F7B}" destId="{78D7AB54-A4AA-4EF6-81C1-A4817BE6241C}" srcOrd="0" destOrd="0" presId="urn:microsoft.com/office/officeart/2005/8/layout/vList5"/>
    <dgm:cxn modelId="{D8450044-401D-44EF-8053-23B11B25B863}" srcId="{49115C03-0C08-4B5C-8761-9E3A55A702A8}" destId="{CDEA804A-FD0B-4A10-B000-6AE1425317D8}" srcOrd="1" destOrd="0" parTransId="{DE631D62-2CB6-4AC9-9ABC-0E5B88A543A2}" sibTransId="{B9A2FB93-D06C-4885-BFF5-F4C1DCAA9080}"/>
    <dgm:cxn modelId="{4F9DC357-35EC-4D57-867A-C052BBFDF1F4}" srcId="{CA78B06E-41A6-4E46-833A-C848B10E5F7B}" destId="{1B10D656-C6A9-4E69-ACA5-6B5B521C06E4}" srcOrd="3" destOrd="0" parTransId="{ED815CAC-EB29-4018-919F-C92B4D89136F}" sibTransId="{CD902B2E-0285-4C82-A77D-1F45F3AC200B}"/>
    <dgm:cxn modelId="{492EC7E9-A4B1-45AE-B07F-E36D12A3B59D}" type="presOf" srcId="{441FE26D-493F-403D-8643-F2975383E5ED}" destId="{D33B4C72-99D3-410C-8F2C-9E02E25B162F}" srcOrd="0" destOrd="2" presId="urn:microsoft.com/office/officeart/2005/8/layout/vList5"/>
    <dgm:cxn modelId="{2EA9EC74-DBD2-497E-868C-147A20EC96E6}" srcId="{49115C03-0C08-4B5C-8761-9E3A55A702A8}" destId="{5E0FF02A-6F91-4D11-BD17-D37142474BF0}" srcOrd="0" destOrd="0" parTransId="{44093512-D432-463C-80F2-37FC15537F6E}" sibTransId="{1AC76B2D-78B7-4872-8DF9-B7FF4535914D}"/>
    <dgm:cxn modelId="{3D66FC16-350C-49FC-981B-D522248CC676}" srcId="{621F98E1-9218-4EB5-97E7-6CB55B7F5715}" destId="{3D228F6B-B9CB-4C41-824E-1F0CD5BE3EE1}" srcOrd="2" destOrd="0" parTransId="{563D3481-C0EA-42D3-B9C6-3D16093C817B}" sibTransId="{BB3B30BF-647B-46D6-900A-8DA5A998D88B}"/>
    <dgm:cxn modelId="{F874400D-FF48-43DA-ACC5-66B44FA49299}" type="presOf" srcId="{49115C03-0C08-4B5C-8761-9E3A55A702A8}" destId="{71130D8A-45DF-4455-B39A-DD2A8B907AD7}" srcOrd="0" destOrd="0" presId="urn:microsoft.com/office/officeart/2005/8/layout/vList5"/>
    <dgm:cxn modelId="{80A7A242-EBA1-4237-9300-12F3F2277527}" type="presParOf" srcId="{C14CCD9A-9191-4819-915E-9FC1F21732E4}" destId="{1BB26EA7-581E-480A-8BC9-630A07C4D058}" srcOrd="0" destOrd="0" presId="urn:microsoft.com/office/officeart/2005/8/layout/vList5"/>
    <dgm:cxn modelId="{CED2102A-4CDE-49C7-B9E2-767D6CC02DBA}" type="presParOf" srcId="{1BB26EA7-581E-480A-8BC9-630A07C4D058}" destId="{78D7AB54-A4AA-4EF6-81C1-A4817BE6241C}" srcOrd="0" destOrd="0" presId="urn:microsoft.com/office/officeart/2005/8/layout/vList5"/>
    <dgm:cxn modelId="{188A4555-E808-4849-9851-09ACF24C1D76}" type="presParOf" srcId="{1BB26EA7-581E-480A-8BC9-630A07C4D058}" destId="{4B1AC39E-88B9-45F5-A6E2-3C7290333EA7}" srcOrd="1" destOrd="0" presId="urn:microsoft.com/office/officeart/2005/8/layout/vList5"/>
    <dgm:cxn modelId="{0ED78F79-3956-4181-AD85-065FE2821FA9}" type="presParOf" srcId="{C14CCD9A-9191-4819-915E-9FC1F21732E4}" destId="{4B4972EA-3FBD-423A-85AE-33E17ABA1E66}" srcOrd="1" destOrd="0" presId="urn:microsoft.com/office/officeart/2005/8/layout/vList5"/>
    <dgm:cxn modelId="{27E22417-07CC-400A-B6B8-DDD53C35C68A}" type="presParOf" srcId="{C14CCD9A-9191-4819-915E-9FC1F21732E4}" destId="{DD7DD75F-277F-4FE9-97F2-C423899AF931}" srcOrd="2" destOrd="0" presId="urn:microsoft.com/office/officeart/2005/8/layout/vList5"/>
    <dgm:cxn modelId="{301EB8B2-9853-42AE-92B6-6C0FD77F2297}" type="presParOf" srcId="{DD7DD75F-277F-4FE9-97F2-C423899AF931}" destId="{CD99A06E-CCD9-48D4-9E2D-5A13A50B1198}" srcOrd="0" destOrd="0" presId="urn:microsoft.com/office/officeart/2005/8/layout/vList5"/>
    <dgm:cxn modelId="{A9A867A6-1B24-4D87-9260-048DC29C3FBC}" type="presParOf" srcId="{DD7DD75F-277F-4FE9-97F2-C423899AF931}" destId="{1372C4A8-3AD9-4A76-8002-E485923512E3}" srcOrd="1" destOrd="0" presId="urn:microsoft.com/office/officeart/2005/8/layout/vList5"/>
    <dgm:cxn modelId="{218A424A-2BB0-4690-BC95-3A6EE9824F4A}" type="presParOf" srcId="{C14CCD9A-9191-4819-915E-9FC1F21732E4}" destId="{4CCEFBB8-BEE8-4C6E-A607-0B1902C5669C}" srcOrd="3" destOrd="0" presId="urn:microsoft.com/office/officeart/2005/8/layout/vList5"/>
    <dgm:cxn modelId="{1A040C16-71F9-40B1-9051-B324C1A1113F}" type="presParOf" srcId="{C14CCD9A-9191-4819-915E-9FC1F21732E4}" destId="{EEF664C0-A118-49C0-9C83-3D57CD3D5ABF}" srcOrd="4" destOrd="0" presId="urn:microsoft.com/office/officeart/2005/8/layout/vList5"/>
    <dgm:cxn modelId="{05B99E4E-E864-4837-836D-441223CBB0BE}" type="presParOf" srcId="{EEF664C0-A118-49C0-9C83-3D57CD3D5ABF}" destId="{71130D8A-45DF-4455-B39A-DD2A8B907AD7}" srcOrd="0" destOrd="0" presId="urn:microsoft.com/office/officeart/2005/8/layout/vList5"/>
    <dgm:cxn modelId="{634DB535-2C70-4612-A610-86E4962C3B3E}" type="presParOf" srcId="{EEF664C0-A118-49C0-9C83-3D57CD3D5ABF}" destId="{D33B4C72-99D3-410C-8F2C-9E02E25B162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3CE161-BA0E-4944-8A29-E31D29C6FA9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C168FD0F-582F-4CE9-8ACD-0D89C335E4AA}">
      <dgm:prSet phldrT="[Text]"/>
      <dgm:spPr/>
      <dgm:t>
        <a:bodyPr/>
        <a:lstStyle/>
        <a:p>
          <a:pPr marL="0" indent="0">
            <a:tabLst/>
          </a:pPr>
          <a:r>
            <a:rPr lang="sr-Cyrl-CS" dirty="0" smtClean="0"/>
            <a:t>План стручног усавршавања</a:t>
          </a:r>
          <a:endParaRPr lang="sr-Latn-CS" dirty="0"/>
        </a:p>
      </dgm:t>
    </dgm:pt>
    <dgm:pt modelId="{B2524D84-FF8B-4274-88B2-515D92C0E7A5}" type="parTrans" cxnId="{A14DB3DF-2E8C-49A1-B5F7-66607F4BDD02}">
      <dgm:prSet/>
      <dgm:spPr/>
      <dgm:t>
        <a:bodyPr/>
        <a:lstStyle/>
        <a:p>
          <a:endParaRPr lang="sr-Latn-CS"/>
        </a:p>
      </dgm:t>
    </dgm:pt>
    <dgm:pt modelId="{F69F48E9-F323-4CDE-890D-61AADCB2A943}" type="sibTrans" cxnId="{A14DB3DF-2E8C-49A1-B5F7-66607F4BDD02}">
      <dgm:prSet/>
      <dgm:spPr/>
      <dgm:t>
        <a:bodyPr/>
        <a:lstStyle/>
        <a:p>
          <a:endParaRPr lang="sr-Latn-CS"/>
        </a:p>
      </dgm:t>
    </dgm:pt>
    <dgm:pt modelId="{BA823983-2C0A-46D1-848B-F7EB31401405}">
      <dgm:prSet phldrT="[Text]" custT="1"/>
      <dgm:spPr/>
      <dgm:t>
        <a:bodyPr/>
        <a:lstStyle/>
        <a:p>
          <a:r>
            <a:rPr lang="ru-RU" sz="1600" dirty="0" smtClean="0"/>
            <a:t>План стручног усавршавања се сачињава на нивоу стручног већа и садржи усаглашене индивидуалне предлоге наставника који се односе на области усавршавања ван установе као и планиране активности у склопу усавршавања у установи. Овај План потписују сви чланови стручног већа.</a:t>
          </a:r>
          <a:endParaRPr lang="sr-Latn-CS" sz="1600" dirty="0"/>
        </a:p>
      </dgm:t>
    </dgm:pt>
    <dgm:pt modelId="{96498602-AD21-4544-87FB-B483DED2C15A}" type="parTrans" cxnId="{68232376-4F69-47CD-9A47-76BA6563D90C}">
      <dgm:prSet/>
      <dgm:spPr/>
      <dgm:t>
        <a:bodyPr/>
        <a:lstStyle/>
        <a:p>
          <a:endParaRPr lang="sr-Latn-CS"/>
        </a:p>
      </dgm:t>
    </dgm:pt>
    <dgm:pt modelId="{C32EF5C0-D76D-402F-9837-C14536442099}" type="sibTrans" cxnId="{68232376-4F69-47CD-9A47-76BA6563D90C}">
      <dgm:prSet/>
      <dgm:spPr/>
      <dgm:t>
        <a:bodyPr/>
        <a:lstStyle/>
        <a:p>
          <a:endParaRPr lang="sr-Latn-CS"/>
        </a:p>
      </dgm:t>
    </dgm:pt>
    <dgm:pt modelId="{4503D2EE-3A1E-4161-BEDF-57AE45B776BA}">
      <dgm:prSet phldrT="[Text]"/>
      <dgm:spPr/>
      <dgm:t>
        <a:bodyPr/>
        <a:lstStyle/>
        <a:p>
          <a:r>
            <a:rPr lang="sr-Cyrl-CS" dirty="0" smtClean="0"/>
            <a:t>Извештај о стручном усавршавању</a:t>
          </a:r>
          <a:endParaRPr lang="sr-Latn-CS" dirty="0"/>
        </a:p>
      </dgm:t>
    </dgm:pt>
    <dgm:pt modelId="{3CEB0721-5A37-4AFA-96DE-911D97FED175}" type="parTrans" cxnId="{1759907D-8C6C-42F5-91E2-F02AE5C10D9C}">
      <dgm:prSet/>
      <dgm:spPr/>
      <dgm:t>
        <a:bodyPr/>
        <a:lstStyle/>
        <a:p>
          <a:endParaRPr lang="sr-Latn-CS"/>
        </a:p>
      </dgm:t>
    </dgm:pt>
    <dgm:pt modelId="{E21F11B3-0184-48E2-A7F0-529B82F2A769}" type="sibTrans" cxnId="{1759907D-8C6C-42F5-91E2-F02AE5C10D9C}">
      <dgm:prSet/>
      <dgm:spPr/>
      <dgm:t>
        <a:bodyPr/>
        <a:lstStyle/>
        <a:p>
          <a:endParaRPr lang="sr-Latn-CS"/>
        </a:p>
      </dgm:t>
    </dgm:pt>
    <dgm:pt modelId="{571C594C-6B38-4780-B692-692BCB3ED244}">
      <dgm:prSet phldrT="[Text]"/>
      <dgm:spPr/>
      <dgm:t>
        <a:bodyPr/>
        <a:lstStyle/>
        <a:p>
          <a:r>
            <a:rPr lang="ru-RU" dirty="0" smtClean="0"/>
            <a:t>На крају наставне године наставник је дужан да достави кратак Извештај о реализованом стручном усавршавању, у коме ће набројати све активности и датуме реализације. У случају значајнијег одступања од Плана, укратко образложити разлоге.</a:t>
          </a:r>
          <a:endParaRPr lang="sr-Latn-CS" dirty="0"/>
        </a:p>
      </dgm:t>
    </dgm:pt>
    <dgm:pt modelId="{D7B081E9-C45F-47C8-9C95-728ED17C35F9}" type="parTrans" cxnId="{F5BAC1C2-BB32-433F-BBE6-F24EACC71BE2}">
      <dgm:prSet/>
      <dgm:spPr/>
      <dgm:t>
        <a:bodyPr/>
        <a:lstStyle/>
        <a:p>
          <a:endParaRPr lang="sr-Latn-CS"/>
        </a:p>
      </dgm:t>
    </dgm:pt>
    <dgm:pt modelId="{C2E3CBF3-3439-49A2-B137-FD4E3B04711E}" type="sibTrans" cxnId="{F5BAC1C2-BB32-433F-BBE6-F24EACC71BE2}">
      <dgm:prSet/>
      <dgm:spPr/>
      <dgm:t>
        <a:bodyPr/>
        <a:lstStyle/>
        <a:p>
          <a:endParaRPr lang="sr-Latn-CS"/>
        </a:p>
      </dgm:t>
    </dgm:pt>
    <dgm:pt modelId="{BCB60D01-2897-4B8F-AEFA-8F79FB0F03F1}">
      <dgm:prSet phldrT="[Text]"/>
      <dgm:spPr/>
      <dgm:t>
        <a:bodyPr/>
        <a:lstStyle/>
        <a:p>
          <a:r>
            <a:rPr lang="sr-Cyrl-CS" dirty="0" smtClean="0"/>
            <a:t>Портфолио </a:t>
          </a:r>
          <a:endParaRPr lang="sr-Latn-CS" dirty="0"/>
        </a:p>
      </dgm:t>
    </dgm:pt>
    <dgm:pt modelId="{2DF14AF7-02F2-4D82-ADAA-DB5F644F9AF3}" type="parTrans" cxnId="{3B584BF2-93A2-4103-A588-7420A9B1B43B}">
      <dgm:prSet/>
      <dgm:spPr/>
      <dgm:t>
        <a:bodyPr/>
        <a:lstStyle/>
        <a:p>
          <a:endParaRPr lang="sr-Latn-CS"/>
        </a:p>
      </dgm:t>
    </dgm:pt>
    <dgm:pt modelId="{1AE6A8F8-73B2-4E8C-93EE-7C033826C31B}" type="sibTrans" cxnId="{3B584BF2-93A2-4103-A588-7420A9B1B43B}">
      <dgm:prSet/>
      <dgm:spPr/>
      <dgm:t>
        <a:bodyPr/>
        <a:lstStyle/>
        <a:p>
          <a:endParaRPr lang="sr-Latn-CS"/>
        </a:p>
      </dgm:t>
    </dgm:pt>
    <dgm:pt modelId="{3B6832F1-B036-415D-9063-CB249351FB71}">
      <dgm:prSet phldrT="[Text]"/>
      <dgm:spPr/>
      <dgm:t>
        <a:bodyPr/>
        <a:lstStyle/>
        <a:p>
          <a:r>
            <a:rPr lang="ru-RU" dirty="0" smtClean="0"/>
            <a:t>Портфолио је основа за напредовање у служби и вредновање рада наставника.</a:t>
          </a:r>
          <a:endParaRPr lang="sr-Latn-CS" dirty="0"/>
        </a:p>
      </dgm:t>
    </dgm:pt>
    <dgm:pt modelId="{02655CED-5595-47E9-B6AE-DC65D9F6E28C}" type="parTrans" cxnId="{FD866DAA-7365-4D80-AC4F-B1ED1F75F4A3}">
      <dgm:prSet/>
      <dgm:spPr/>
      <dgm:t>
        <a:bodyPr/>
        <a:lstStyle/>
        <a:p>
          <a:endParaRPr lang="sr-Latn-CS"/>
        </a:p>
      </dgm:t>
    </dgm:pt>
    <dgm:pt modelId="{181D3F4F-24BD-473D-8C41-015DD3CB8B9D}" type="sibTrans" cxnId="{FD866DAA-7365-4D80-AC4F-B1ED1F75F4A3}">
      <dgm:prSet/>
      <dgm:spPr/>
      <dgm:t>
        <a:bodyPr/>
        <a:lstStyle/>
        <a:p>
          <a:endParaRPr lang="sr-Latn-CS"/>
        </a:p>
      </dgm:t>
    </dgm:pt>
    <dgm:pt modelId="{06C74E27-D7AD-45D2-8E2B-FA7375F8CF30}" type="pres">
      <dgm:prSet presAssocID="{643CE161-BA0E-4944-8A29-E31D29C6FA9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A045FC79-8778-48FE-98D7-96F83FA03F03}" type="pres">
      <dgm:prSet presAssocID="{C168FD0F-582F-4CE9-8ACD-0D89C335E4AA}" presName="compNode" presStyleCnt="0"/>
      <dgm:spPr/>
    </dgm:pt>
    <dgm:pt modelId="{1B0180B1-0FF3-4C76-A6E7-9D74BB368E08}" type="pres">
      <dgm:prSet presAssocID="{C168FD0F-582F-4CE9-8ACD-0D89C335E4AA}" presName="aNode" presStyleLbl="bgShp" presStyleIdx="0" presStyleCnt="3"/>
      <dgm:spPr/>
      <dgm:t>
        <a:bodyPr/>
        <a:lstStyle/>
        <a:p>
          <a:endParaRPr lang="sr-Latn-CS"/>
        </a:p>
      </dgm:t>
    </dgm:pt>
    <dgm:pt modelId="{978D6966-5E8C-4CD0-B5EE-A0B1B27A7C6B}" type="pres">
      <dgm:prSet presAssocID="{C168FD0F-582F-4CE9-8ACD-0D89C335E4AA}" presName="textNode" presStyleLbl="bgShp" presStyleIdx="0" presStyleCnt="3"/>
      <dgm:spPr/>
      <dgm:t>
        <a:bodyPr/>
        <a:lstStyle/>
        <a:p>
          <a:endParaRPr lang="sr-Latn-CS"/>
        </a:p>
      </dgm:t>
    </dgm:pt>
    <dgm:pt modelId="{D9C85191-72E7-4CA9-A0BD-087B3E8B15E0}" type="pres">
      <dgm:prSet presAssocID="{C168FD0F-582F-4CE9-8ACD-0D89C335E4AA}" presName="compChildNode" presStyleCnt="0"/>
      <dgm:spPr/>
    </dgm:pt>
    <dgm:pt modelId="{097A4842-AB2F-4393-83E3-673FE08337B7}" type="pres">
      <dgm:prSet presAssocID="{C168FD0F-582F-4CE9-8ACD-0D89C335E4AA}" presName="theInnerList" presStyleCnt="0"/>
      <dgm:spPr/>
    </dgm:pt>
    <dgm:pt modelId="{EBFC3BC6-0560-407C-B2CD-84A959D31EE8}" type="pres">
      <dgm:prSet presAssocID="{BA823983-2C0A-46D1-848B-F7EB31401405}" presName="childNode" presStyleLbl="node1" presStyleIdx="0" presStyleCnt="3" custScaleX="120996" custScaleY="113020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CE89A76-3997-4CF1-B2B0-AA02A163AF44}" type="pres">
      <dgm:prSet presAssocID="{C168FD0F-582F-4CE9-8ACD-0D89C335E4AA}" presName="aSpace" presStyleCnt="0"/>
      <dgm:spPr/>
    </dgm:pt>
    <dgm:pt modelId="{58CAF8BC-B7E5-4F61-9252-19F29F643798}" type="pres">
      <dgm:prSet presAssocID="{4503D2EE-3A1E-4161-BEDF-57AE45B776BA}" presName="compNode" presStyleCnt="0"/>
      <dgm:spPr/>
    </dgm:pt>
    <dgm:pt modelId="{0E56158D-2C02-48B9-89CA-B19677F45D91}" type="pres">
      <dgm:prSet presAssocID="{4503D2EE-3A1E-4161-BEDF-57AE45B776BA}" presName="aNode" presStyleLbl="bgShp" presStyleIdx="1" presStyleCnt="3"/>
      <dgm:spPr/>
      <dgm:t>
        <a:bodyPr/>
        <a:lstStyle/>
        <a:p>
          <a:endParaRPr lang="sr-Latn-CS"/>
        </a:p>
      </dgm:t>
    </dgm:pt>
    <dgm:pt modelId="{D4005A78-F200-4B09-89D9-1C2426EA7C83}" type="pres">
      <dgm:prSet presAssocID="{4503D2EE-3A1E-4161-BEDF-57AE45B776BA}" presName="textNode" presStyleLbl="bgShp" presStyleIdx="1" presStyleCnt="3"/>
      <dgm:spPr/>
      <dgm:t>
        <a:bodyPr/>
        <a:lstStyle/>
        <a:p>
          <a:endParaRPr lang="sr-Latn-CS"/>
        </a:p>
      </dgm:t>
    </dgm:pt>
    <dgm:pt modelId="{8FEC2B09-D18E-4E26-A5FF-5125176605C0}" type="pres">
      <dgm:prSet presAssocID="{4503D2EE-3A1E-4161-BEDF-57AE45B776BA}" presName="compChildNode" presStyleCnt="0"/>
      <dgm:spPr/>
    </dgm:pt>
    <dgm:pt modelId="{8A8C073B-682D-404B-A92C-7F9754668FBA}" type="pres">
      <dgm:prSet presAssocID="{4503D2EE-3A1E-4161-BEDF-57AE45B776BA}" presName="theInnerList" presStyleCnt="0"/>
      <dgm:spPr/>
    </dgm:pt>
    <dgm:pt modelId="{7DE656E6-78E9-407D-B4D4-0D827AE86B81}" type="pres">
      <dgm:prSet presAssocID="{571C594C-6B38-4780-B692-692BCB3ED244}" presName="childNode" presStyleLbl="node1" presStyleIdx="1" presStyleCnt="3" custScaleX="116240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8152663F-C5D3-4AAD-A4BA-37D57B180B64}" type="pres">
      <dgm:prSet presAssocID="{4503D2EE-3A1E-4161-BEDF-57AE45B776BA}" presName="aSpace" presStyleCnt="0"/>
      <dgm:spPr/>
    </dgm:pt>
    <dgm:pt modelId="{7F082C9C-5E9C-4183-9B1A-6DF9E0DB7B8B}" type="pres">
      <dgm:prSet presAssocID="{BCB60D01-2897-4B8F-AEFA-8F79FB0F03F1}" presName="compNode" presStyleCnt="0"/>
      <dgm:spPr/>
    </dgm:pt>
    <dgm:pt modelId="{6F6CB05E-3505-44BB-9EC1-4EE30EE7927F}" type="pres">
      <dgm:prSet presAssocID="{BCB60D01-2897-4B8F-AEFA-8F79FB0F03F1}" presName="aNode" presStyleLbl="bgShp" presStyleIdx="2" presStyleCnt="3"/>
      <dgm:spPr/>
      <dgm:t>
        <a:bodyPr/>
        <a:lstStyle/>
        <a:p>
          <a:endParaRPr lang="sr-Latn-CS"/>
        </a:p>
      </dgm:t>
    </dgm:pt>
    <dgm:pt modelId="{F2803C2A-05D3-4F8D-8500-81C7C202DABF}" type="pres">
      <dgm:prSet presAssocID="{BCB60D01-2897-4B8F-AEFA-8F79FB0F03F1}" presName="textNode" presStyleLbl="bgShp" presStyleIdx="2" presStyleCnt="3"/>
      <dgm:spPr/>
      <dgm:t>
        <a:bodyPr/>
        <a:lstStyle/>
        <a:p>
          <a:endParaRPr lang="sr-Latn-CS"/>
        </a:p>
      </dgm:t>
    </dgm:pt>
    <dgm:pt modelId="{94503017-2F4D-408E-818C-B88E19CF10FF}" type="pres">
      <dgm:prSet presAssocID="{BCB60D01-2897-4B8F-AEFA-8F79FB0F03F1}" presName="compChildNode" presStyleCnt="0"/>
      <dgm:spPr/>
    </dgm:pt>
    <dgm:pt modelId="{BCA913D7-D515-4302-895B-579C4AB76466}" type="pres">
      <dgm:prSet presAssocID="{BCB60D01-2897-4B8F-AEFA-8F79FB0F03F1}" presName="theInnerList" presStyleCnt="0"/>
      <dgm:spPr/>
    </dgm:pt>
    <dgm:pt modelId="{FB92D4E9-E360-4C21-A898-00698D38AAF3}" type="pres">
      <dgm:prSet presAssocID="{3B6832F1-B036-415D-9063-CB249351FB71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8EA0C0AC-4C92-4202-8878-74B6784D57CF}" type="presOf" srcId="{C168FD0F-582F-4CE9-8ACD-0D89C335E4AA}" destId="{1B0180B1-0FF3-4C76-A6E7-9D74BB368E08}" srcOrd="0" destOrd="0" presId="urn:microsoft.com/office/officeart/2005/8/layout/lProcess2"/>
    <dgm:cxn modelId="{758FFCC0-8220-4538-A31A-F33E325E7EA9}" type="presOf" srcId="{BCB60D01-2897-4B8F-AEFA-8F79FB0F03F1}" destId="{F2803C2A-05D3-4F8D-8500-81C7C202DABF}" srcOrd="1" destOrd="0" presId="urn:microsoft.com/office/officeart/2005/8/layout/lProcess2"/>
    <dgm:cxn modelId="{8386B565-D57C-408E-9185-BC12C81B11B0}" type="presOf" srcId="{BCB60D01-2897-4B8F-AEFA-8F79FB0F03F1}" destId="{6F6CB05E-3505-44BB-9EC1-4EE30EE7927F}" srcOrd="0" destOrd="0" presId="urn:microsoft.com/office/officeart/2005/8/layout/lProcess2"/>
    <dgm:cxn modelId="{5AD1F8FD-ABFF-4BBB-A84F-644D0AFCED0F}" type="presOf" srcId="{4503D2EE-3A1E-4161-BEDF-57AE45B776BA}" destId="{D4005A78-F200-4B09-89D9-1C2426EA7C83}" srcOrd="1" destOrd="0" presId="urn:microsoft.com/office/officeart/2005/8/layout/lProcess2"/>
    <dgm:cxn modelId="{F5BAC1C2-BB32-433F-BBE6-F24EACC71BE2}" srcId="{4503D2EE-3A1E-4161-BEDF-57AE45B776BA}" destId="{571C594C-6B38-4780-B692-692BCB3ED244}" srcOrd="0" destOrd="0" parTransId="{D7B081E9-C45F-47C8-9C95-728ED17C35F9}" sibTransId="{C2E3CBF3-3439-49A2-B137-FD4E3B04711E}"/>
    <dgm:cxn modelId="{BD9806F4-1D57-4144-8B6B-88A026CC417F}" type="presOf" srcId="{571C594C-6B38-4780-B692-692BCB3ED244}" destId="{7DE656E6-78E9-407D-B4D4-0D827AE86B81}" srcOrd="0" destOrd="0" presId="urn:microsoft.com/office/officeart/2005/8/layout/lProcess2"/>
    <dgm:cxn modelId="{68232376-4F69-47CD-9A47-76BA6563D90C}" srcId="{C168FD0F-582F-4CE9-8ACD-0D89C335E4AA}" destId="{BA823983-2C0A-46D1-848B-F7EB31401405}" srcOrd="0" destOrd="0" parTransId="{96498602-AD21-4544-87FB-B483DED2C15A}" sibTransId="{C32EF5C0-D76D-402F-9837-C14536442099}"/>
    <dgm:cxn modelId="{58F68898-4517-4332-842E-BFE02827A833}" type="presOf" srcId="{3B6832F1-B036-415D-9063-CB249351FB71}" destId="{FB92D4E9-E360-4C21-A898-00698D38AAF3}" srcOrd="0" destOrd="0" presId="urn:microsoft.com/office/officeart/2005/8/layout/lProcess2"/>
    <dgm:cxn modelId="{E7D199E6-6CE1-4EE8-9B9A-39CA83230388}" type="presOf" srcId="{BA823983-2C0A-46D1-848B-F7EB31401405}" destId="{EBFC3BC6-0560-407C-B2CD-84A959D31EE8}" srcOrd="0" destOrd="0" presId="urn:microsoft.com/office/officeart/2005/8/layout/lProcess2"/>
    <dgm:cxn modelId="{FD866DAA-7365-4D80-AC4F-B1ED1F75F4A3}" srcId="{BCB60D01-2897-4B8F-AEFA-8F79FB0F03F1}" destId="{3B6832F1-B036-415D-9063-CB249351FB71}" srcOrd="0" destOrd="0" parTransId="{02655CED-5595-47E9-B6AE-DC65D9F6E28C}" sibTransId="{181D3F4F-24BD-473D-8C41-015DD3CB8B9D}"/>
    <dgm:cxn modelId="{FC8C91E9-6448-402A-9CF5-311C4B9F977B}" type="presOf" srcId="{643CE161-BA0E-4944-8A29-E31D29C6FA91}" destId="{06C74E27-D7AD-45D2-8E2B-FA7375F8CF30}" srcOrd="0" destOrd="0" presId="urn:microsoft.com/office/officeart/2005/8/layout/lProcess2"/>
    <dgm:cxn modelId="{1759907D-8C6C-42F5-91E2-F02AE5C10D9C}" srcId="{643CE161-BA0E-4944-8A29-E31D29C6FA91}" destId="{4503D2EE-3A1E-4161-BEDF-57AE45B776BA}" srcOrd="1" destOrd="0" parTransId="{3CEB0721-5A37-4AFA-96DE-911D97FED175}" sibTransId="{E21F11B3-0184-48E2-A7F0-529B82F2A769}"/>
    <dgm:cxn modelId="{3B584BF2-93A2-4103-A588-7420A9B1B43B}" srcId="{643CE161-BA0E-4944-8A29-E31D29C6FA91}" destId="{BCB60D01-2897-4B8F-AEFA-8F79FB0F03F1}" srcOrd="2" destOrd="0" parTransId="{2DF14AF7-02F2-4D82-ADAA-DB5F644F9AF3}" sibTransId="{1AE6A8F8-73B2-4E8C-93EE-7C033826C31B}"/>
    <dgm:cxn modelId="{D8F25266-B5D6-47DB-8F32-0F4B25F7F6A2}" type="presOf" srcId="{C168FD0F-582F-4CE9-8ACD-0D89C335E4AA}" destId="{978D6966-5E8C-4CD0-B5EE-A0B1B27A7C6B}" srcOrd="1" destOrd="0" presId="urn:microsoft.com/office/officeart/2005/8/layout/lProcess2"/>
    <dgm:cxn modelId="{3FF9DA2D-1B5E-4EAF-9712-489BF3E8157B}" type="presOf" srcId="{4503D2EE-3A1E-4161-BEDF-57AE45B776BA}" destId="{0E56158D-2C02-48B9-89CA-B19677F45D91}" srcOrd="0" destOrd="0" presId="urn:microsoft.com/office/officeart/2005/8/layout/lProcess2"/>
    <dgm:cxn modelId="{A14DB3DF-2E8C-49A1-B5F7-66607F4BDD02}" srcId="{643CE161-BA0E-4944-8A29-E31D29C6FA91}" destId="{C168FD0F-582F-4CE9-8ACD-0D89C335E4AA}" srcOrd="0" destOrd="0" parTransId="{B2524D84-FF8B-4274-88B2-515D92C0E7A5}" sibTransId="{F69F48E9-F323-4CDE-890D-61AADCB2A943}"/>
    <dgm:cxn modelId="{A8B11E8C-93D6-41AE-B421-F66B4CFA778F}" type="presParOf" srcId="{06C74E27-D7AD-45D2-8E2B-FA7375F8CF30}" destId="{A045FC79-8778-48FE-98D7-96F83FA03F03}" srcOrd="0" destOrd="0" presId="urn:microsoft.com/office/officeart/2005/8/layout/lProcess2"/>
    <dgm:cxn modelId="{DC09A4DB-D6EF-4109-9831-1BF8D7DD643E}" type="presParOf" srcId="{A045FC79-8778-48FE-98D7-96F83FA03F03}" destId="{1B0180B1-0FF3-4C76-A6E7-9D74BB368E08}" srcOrd="0" destOrd="0" presId="urn:microsoft.com/office/officeart/2005/8/layout/lProcess2"/>
    <dgm:cxn modelId="{5063293A-4BAD-40CB-9EBD-27639A60CBCA}" type="presParOf" srcId="{A045FC79-8778-48FE-98D7-96F83FA03F03}" destId="{978D6966-5E8C-4CD0-B5EE-A0B1B27A7C6B}" srcOrd="1" destOrd="0" presId="urn:microsoft.com/office/officeart/2005/8/layout/lProcess2"/>
    <dgm:cxn modelId="{AFA47EAE-A40E-43B1-9486-F33AFA863761}" type="presParOf" srcId="{A045FC79-8778-48FE-98D7-96F83FA03F03}" destId="{D9C85191-72E7-4CA9-A0BD-087B3E8B15E0}" srcOrd="2" destOrd="0" presId="urn:microsoft.com/office/officeart/2005/8/layout/lProcess2"/>
    <dgm:cxn modelId="{28212332-0015-4959-BD05-D4FFED77E4D5}" type="presParOf" srcId="{D9C85191-72E7-4CA9-A0BD-087B3E8B15E0}" destId="{097A4842-AB2F-4393-83E3-673FE08337B7}" srcOrd="0" destOrd="0" presId="urn:microsoft.com/office/officeart/2005/8/layout/lProcess2"/>
    <dgm:cxn modelId="{059602F9-2DA7-413D-86BD-AC51885DB7C1}" type="presParOf" srcId="{097A4842-AB2F-4393-83E3-673FE08337B7}" destId="{EBFC3BC6-0560-407C-B2CD-84A959D31EE8}" srcOrd="0" destOrd="0" presId="urn:microsoft.com/office/officeart/2005/8/layout/lProcess2"/>
    <dgm:cxn modelId="{A51481CF-445B-48B9-A922-FD696C63EFC4}" type="presParOf" srcId="{06C74E27-D7AD-45D2-8E2B-FA7375F8CF30}" destId="{DCE89A76-3997-4CF1-B2B0-AA02A163AF44}" srcOrd="1" destOrd="0" presId="urn:microsoft.com/office/officeart/2005/8/layout/lProcess2"/>
    <dgm:cxn modelId="{494B9B90-FC6C-4A6D-A30C-0C1ACB2D2081}" type="presParOf" srcId="{06C74E27-D7AD-45D2-8E2B-FA7375F8CF30}" destId="{58CAF8BC-B7E5-4F61-9252-19F29F643798}" srcOrd="2" destOrd="0" presId="urn:microsoft.com/office/officeart/2005/8/layout/lProcess2"/>
    <dgm:cxn modelId="{33E0C543-B39D-494F-9D0E-959D5A3BAA98}" type="presParOf" srcId="{58CAF8BC-B7E5-4F61-9252-19F29F643798}" destId="{0E56158D-2C02-48B9-89CA-B19677F45D91}" srcOrd="0" destOrd="0" presId="urn:microsoft.com/office/officeart/2005/8/layout/lProcess2"/>
    <dgm:cxn modelId="{069F790A-C8DB-4A78-BA94-38FE07173C46}" type="presParOf" srcId="{58CAF8BC-B7E5-4F61-9252-19F29F643798}" destId="{D4005A78-F200-4B09-89D9-1C2426EA7C83}" srcOrd="1" destOrd="0" presId="urn:microsoft.com/office/officeart/2005/8/layout/lProcess2"/>
    <dgm:cxn modelId="{1A35B82A-BE71-4338-8EBF-E44D00FD2909}" type="presParOf" srcId="{58CAF8BC-B7E5-4F61-9252-19F29F643798}" destId="{8FEC2B09-D18E-4E26-A5FF-5125176605C0}" srcOrd="2" destOrd="0" presId="urn:microsoft.com/office/officeart/2005/8/layout/lProcess2"/>
    <dgm:cxn modelId="{CDCB1EFD-3DAA-4F49-8623-97E17756CA9F}" type="presParOf" srcId="{8FEC2B09-D18E-4E26-A5FF-5125176605C0}" destId="{8A8C073B-682D-404B-A92C-7F9754668FBA}" srcOrd="0" destOrd="0" presId="urn:microsoft.com/office/officeart/2005/8/layout/lProcess2"/>
    <dgm:cxn modelId="{3C0F5EE8-102D-4EC1-A234-EF75D89CF504}" type="presParOf" srcId="{8A8C073B-682D-404B-A92C-7F9754668FBA}" destId="{7DE656E6-78E9-407D-B4D4-0D827AE86B81}" srcOrd="0" destOrd="0" presId="urn:microsoft.com/office/officeart/2005/8/layout/lProcess2"/>
    <dgm:cxn modelId="{04E5F0FC-82F9-4D36-B49C-A84C31E2B9BE}" type="presParOf" srcId="{06C74E27-D7AD-45D2-8E2B-FA7375F8CF30}" destId="{8152663F-C5D3-4AAD-A4BA-37D57B180B64}" srcOrd="3" destOrd="0" presId="urn:microsoft.com/office/officeart/2005/8/layout/lProcess2"/>
    <dgm:cxn modelId="{60FCE203-5433-40F1-BCF4-ABD8505CC29B}" type="presParOf" srcId="{06C74E27-D7AD-45D2-8E2B-FA7375F8CF30}" destId="{7F082C9C-5E9C-4183-9B1A-6DF9E0DB7B8B}" srcOrd="4" destOrd="0" presId="urn:microsoft.com/office/officeart/2005/8/layout/lProcess2"/>
    <dgm:cxn modelId="{739CCDE5-2D54-464E-A709-EAAC4D6451BD}" type="presParOf" srcId="{7F082C9C-5E9C-4183-9B1A-6DF9E0DB7B8B}" destId="{6F6CB05E-3505-44BB-9EC1-4EE30EE7927F}" srcOrd="0" destOrd="0" presId="urn:microsoft.com/office/officeart/2005/8/layout/lProcess2"/>
    <dgm:cxn modelId="{1CA18108-C913-433B-8031-BA8DDC929817}" type="presParOf" srcId="{7F082C9C-5E9C-4183-9B1A-6DF9E0DB7B8B}" destId="{F2803C2A-05D3-4F8D-8500-81C7C202DABF}" srcOrd="1" destOrd="0" presId="urn:microsoft.com/office/officeart/2005/8/layout/lProcess2"/>
    <dgm:cxn modelId="{1D6A8169-85AA-4642-B55F-6B57F28A6063}" type="presParOf" srcId="{7F082C9C-5E9C-4183-9B1A-6DF9E0DB7B8B}" destId="{94503017-2F4D-408E-818C-B88E19CF10FF}" srcOrd="2" destOrd="0" presId="urn:microsoft.com/office/officeart/2005/8/layout/lProcess2"/>
    <dgm:cxn modelId="{5EE6FC77-78A2-4495-8E3E-A3E5F5DB2328}" type="presParOf" srcId="{94503017-2F4D-408E-818C-B88E19CF10FF}" destId="{BCA913D7-D515-4302-895B-579C4AB76466}" srcOrd="0" destOrd="0" presId="urn:microsoft.com/office/officeart/2005/8/layout/lProcess2"/>
    <dgm:cxn modelId="{A02FF46C-C00C-4D76-85C3-9799ABAC9059}" type="presParOf" srcId="{BCA913D7-D515-4302-895B-579C4AB76466}" destId="{FB92D4E9-E360-4C21-A898-00698D38AAF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AC39E-88B9-45F5-A6E2-3C7290333EA7}">
      <dsp:nvSpPr>
        <dsp:cNvPr id="0" name=""/>
        <dsp:cNvSpPr/>
      </dsp:nvSpPr>
      <dsp:spPr>
        <a:xfrm rot="5400000">
          <a:off x="4907488" y="-1901980"/>
          <a:ext cx="137727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800" kern="1200" dirty="0" smtClean="0"/>
            <a:t>Развојни план школе</a:t>
          </a:r>
          <a:endParaRPr lang="sr-Latn-C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800" kern="1200" dirty="0" smtClean="0"/>
            <a:t>Школски програм</a:t>
          </a:r>
          <a:endParaRPr lang="sr-Latn-C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800" kern="1200" dirty="0" smtClean="0"/>
            <a:t>Годишњи план рада школе</a:t>
          </a:r>
          <a:endParaRPr lang="sr-Latn-C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800" kern="1200" dirty="0" smtClean="0"/>
            <a:t>Годишњи извештај о раду школе</a:t>
          </a:r>
          <a:endParaRPr lang="sr-Latn-CS" sz="1800" kern="1200" dirty="0"/>
        </a:p>
      </dsp:txBody>
      <dsp:txXfrm rot="-5400000">
        <a:off x="2962656" y="110085"/>
        <a:ext cx="5199711" cy="1242813"/>
      </dsp:txXfrm>
    </dsp:sp>
    <dsp:sp modelId="{78D7AB54-A4AA-4EF6-81C1-A4817BE6241C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200" kern="1200" dirty="0" smtClean="0"/>
            <a:t>Документа која се односе на школу</a:t>
          </a:r>
          <a:endParaRPr lang="sr-Latn-CS" sz="2200" kern="1200" dirty="0"/>
        </a:p>
      </dsp:txBody>
      <dsp:txXfrm>
        <a:off x="71201" y="73410"/>
        <a:ext cx="2820254" cy="1316160"/>
      </dsp:txXfrm>
    </dsp:sp>
    <dsp:sp modelId="{1372C4A8-3AD9-4A76-8002-E485923512E3}">
      <dsp:nvSpPr>
        <dsp:cNvPr id="0" name=""/>
        <dsp:cNvSpPr/>
      </dsp:nvSpPr>
      <dsp:spPr>
        <a:xfrm rot="5400000">
          <a:off x="4876193" y="-370490"/>
          <a:ext cx="143986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800" kern="1200" dirty="0" smtClean="0"/>
            <a:t>Глобални план рада</a:t>
          </a:r>
          <a:endParaRPr lang="sr-Latn-C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800" kern="1200" dirty="0" smtClean="0"/>
            <a:t>Оперативни план рада</a:t>
          </a:r>
          <a:endParaRPr lang="sr-Latn-C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800" kern="1200" dirty="0" smtClean="0"/>
            <a:t>Припрема за наставу</a:t>
          </a:r>
          <a:endParaRPr lang="sr-Latn-CS" sz="1800" kern="1200" dirty="0"/>
        </a:p>
      </dsp:txBody>
      <dsp:txXfrm rot="-5400000">
        <a:off x="2962656" y="1613336"/>
        <a:ext cx="5196655" cy="1299291"/>
      </dsp:txXfrm>
    </dsp:sp>
    <dsp:sp modelId="{CD99A06E-CCD9-48D4-9E2D-5A13A50B1198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200" kern="1200" dirty="0" smtClean="0"/>
            <a:t>Документа која се односе на васпитно-образовни рад</a:t>
          </a:r>
          <a:endParaRPr lang="sr-Latn-CS" sz="2200" kern="1200" dirty="0"/>
        </a:p>
      </dsp:txBody>
      <dsp:txXfrm>
        <a:off x="71201" y="1604901"/>
        <a:ext cx="2820254" cy="1316160"/>
      </dsp:txXfrm>
    </dsp:sp>
    <dsp:sp modelId="{D33B4C72-99D3-410C-8F2C-9E02E25B162F}">
      <dsp:nvSpPr>
        <dsp:cNvPr id="0" name=""/>
        <dsp:cNvSpPr/>
      </dsp:nvSpPr>
      <dsp:spPr>
        <a:xfrm rot="5400000">
          <a:off x="4916338" y="1160999"/>
          <a:ext cx="135957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800" kern="1200" dirty="0" smtClean="0"/>
            <a:t>План стручног усавршавања</a:t>
          </a:r>
          <a:endParaRPr lang="sr-Latn-C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800" kern="1200" dirty="0" smtClean="0"/>
            <a:t>Извештај о стручном усавршавању</a:t>
          </a:r>
          <a:endParaRPr lang="sr-Latn-C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800" kern="1200" dirty="0" smtClean="0"/>
            <a:t>Портфолио </a:t>
          </a:r>
          <a:endParaRPr lang="sr-Latn-CS" sz="1800" kern="1200" dirty="0"/>
        </a:p>
      </dsp:txBody>
      <dsp:txXfrm rot="-5400000">
        <a:off x="2962656" y="3181051"/>
        <a:ext cx="5200575" cy="1226840"/>
      </dsp:txXfrm>
    </dsp:sp>
    <dsp:sp modelId="{71130D8A-45DF-4455-B39A-DD2A8B907AD7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200" kern="1200" dirty="0" smtClean="0"/>
            <a:t>Документа која се односе на стручно усавршавање наставника</a:t>
          </a:r>
          <a:endParaRPr lang="sr-Latn-CS" sz="2200" kern="1200" dirty="0"/>
        </a:p>
      </dsp:txBody>
      <dsp:txXfrm>
        <a:off x="71201" y="3136391"/>
        <a:ext cx="2820254" cy="1316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F30F7-B569-4C8C-BFF0-C5B481CDF7AA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0B4C-0BF6-444D-BE5D-11362A61B18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b="1" dirty="0" smtClean="0"/>
              <a:t>Школска документација</a:t>
            </a:r>
            <a:endParaRPr lang="sr-Latn-C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861048"/>
            <a:ext cx="7344816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sr-Cyrl-CS" dirty="0" smtClean="0"/>
              <a:t>Факултет педагошких наука Универзитета у Крагујевцу</a:t>
            </a:r>
          </a:p>
          <a:p>
            <a:r>
              <a:rPr lang="sr-Latn-RS" i="1" dirty="0"/>
              <a:t>Project title</a:t>
            </a:r>
            <a:r>
              <a:rPr lang="sr-Latn-RS" dirty="0"/>
              <a:t>: </a:t>
            </a:r>
          </a:p>
          <a:p>
            <a:r>
              <a:rPr lang="en-US" dirty="0"/>
              <a:t>Harmonization and Modernization of the Curriculum for Primary Teacher Education (HAMOC)</a:t>
            </a:r>
            <a:endParaRPr lang="sr-Latn-RS" dirty="0"/>
          </a:p>
          <a:p>
            <a:r>
              <a:rPr lang="sr-Latn-RS" i="1" dirty="0"/>
              <a:t>Project number</a:t>
            </a:r>
            <a:r>
              <a:rPr lang="sr-Latn-RS" dirty="0"/>
              <a:t>: </a:t>
            </a:r>
            <a:r>
              <a:rPr lang="en-US" dirty="0"/>
              <a:t>516762-TEMPUS-1-2011-1-RS-TEMPUS-JPCR</a:t>
            </a:r>
            <a:endParaRPr lang="sr-Latn-RS" dirty="0"/>
          </a:p>
          <a:p>
            <a:endParaRPr lang="sr-Latn-CS" dirty="0"/>
          </a:p>
        </p:txBody>
      </p:sp>
      <p:pic>
        <p:nvPicPr>
          <p:cNvPr id="1026" name="Picture 2" descr="F:\TEMPUS dokumenti\tempus_logo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628" y="836712"/>
            <a:ext cx="1255779" cy="1335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Структура глобалног плана рада</a:t>
            </a:r>
            <a:endParaRPr lang="sr-Latn-CS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222"/>
                <a:gridCol w="2286016"/>
                <a:gridCol w="4043362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Врста планирања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Период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Елементи</a:t>
                      </a:r>
                      <a:r>
                        <a:rPr lang="sr-Cyrl-CS" baseline="0" dirty="0" smtClean="0"/>
                        <a:t>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Глобално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Врши се пре почетка школске године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Планирање наставе: </a:t>
                      </a:r>
                    </a:p>
                    <a:p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распоређивање наставних тема/области/модула;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број предвиђених часова по теми;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број часова обраде, утврђивања и провере.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Планирање додатне, допунске, припремне наставе, секција и осталих облика образовно-васпитног рада подразумева навођење укупног годишњег броја, без навођења броја часова по теми. </a:t>
                      </a:r>
                    </a:p>
                    <a:p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2400" b="1" dirty="0" smtClean="0"/>
              <a:t>Структура оперативног плана рада</a:t>
            </a:r>
            <a:endParaRPr lang="sr-Latn-C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Latn-C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222"/>
                <a:gridCol w="2286016"/>
                <a:gridCol w="4043362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Врста планирања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Период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Елементи</a:t>
                      </a:r>
                      <a:r>
                        <a:rPr lang="sr-Cyrl-CS" baseline="0" dirty="0" smtClean="0"/>
                        <a:t>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Оперативно 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Обухвата дидактичко-методску разраду наставних тема на наставне јединице, а ради се за месец, тему, област или модул. Наставник бира начин оперативног планирања у складу са специфичностима предмета. 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називи наставних јединица и њихов распоред у оквиру тема; </a:t>
                      </a:r>
                    </a:p>
                    <a:p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тип часа; </a:t>
                      </a:r>
                    </a:p>
                    <a:p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облици, методе, иновације; 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напомена (место реализације уколико одступа од уобичајеног, евалуација и друге специфичности конкретног часа по потреби). </a:t>
                      </a:r>
                    </a:p>
                    <a:p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Планирање </a:t>
            </a:r>
            <a:r>
              <a:rPr lang="ru-RU" sz="2400" b="1" dirty="0"/>
              <a:t>допунске и додатне наставе, секција и других слободних активности</a:t>
            </a:r>
            <a:r>
              <a:rPr lang="ru-RU" sz="2700" b="1" dirty="0"/>
              <a:t> </a:t>
            </a:r>
            <a:endParaRPr lang="sr-Latn-C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sr-Latn-CS" dirty="0"/>
          </a:p>
          <a:p>
            <a:r>
              <a:rPr lang="ru-RU" dirty="0"/>
              <a:t>Наставник је дужан да на почетку школске године достави број часова додатне и допунске наставе у оквиру глобалног плана. Допунска и додатна настава прате наставни програм предмета, потребе и интересовања ученика те се стога планирају само глобално. </a:t>
            </a:r>
          </a:p>
          <a:p>
            <a:r>
              <a:rPr lang="ru-RU" dirty="0"/>
              <a:t>Током школске године наставник води евиденцију о одржаним часовима додатне и допунске наставе и присутним ученицима. </a:t>
            </a:r>
          </a:p>
          <a:p>
            <a:r>
              <a:rPr lang="ru-RU" dirty="0"/>
              <a:t>На крају наставне године наставник је у обавези да сачини кратак Извештај о додатној и допунској настави који ће садржати следеће елементе: </a:t>
            </a:r>
            <a:r>
              <a:rPr lang="ru-RU" dirty="0" smtClean="0"/>
              <a:t>одржаних </a:t>
            </a:r>
            <a:r>
              <a:rPr lang="ru-RU" dirty="0"/>
              <a:t>часова </a:t>
            </a:r>
            <a:r>
              <a:rPr lang="ru-RU" dirty="0" smtClean="0"/>
              <a:t>додатне </a:t>
            </a:r>
            <a:r>
              <a:rPr lang="ru-RU" dirty="0"/>
              <a:t>и допунске наставе, списак обрађених тема и број ученика који су били обухваћени наведеним облицима рада. </a:t>
            </a:r>
          </a:p>
          <a:p>
            <a:r>
              <a:rPr lang="ru-RU" dirty="0"/>
              <a:t>План ваннаставних активности (секција и других слободних активности) треба да садржи само набројане активности. На крају наставне године подноси се Извештај о реализацији ваннаставних активности. </a:t>
            </a:r>
            <a:endParaRPr lang="sr-Latn-C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Припремање </a:t>
            </a:r>
            <a:r>
              <a:rPr lang="sr-Cyrl-CS" sz="2400" b="1" dirty="0"/>
              <a:t>за наставу</a:t>
            </a:r>
            <a:r>
              <a:rPr lang="sr-Cyrl-CS" b="1" dirty="0"/>
              <a:t>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Припремање </a:t>
            </a:r>
            <a:r>
              <a:rPr lang="ru-RU" dirty="0"/>
              <a:t>наставе је обавеза сваког наставника и по решењу о раду наставник има за припрему 10 часова седмично. Непосредна припрема наставника за рад подразумева израду писане припреме која представља дидактичко-методичко структурирање часа. Наставници се редовно припремају за наставу водећи рачуна о избору садржаја, метода, облика и средстава за рад. Припремање за час треба да буде засновано на уважавању различитости код ученика у погледу њиховог знања, искуства и способности, укључујћи и ученике са тешкоћама у развоју. За припремање наставници користе стручну литературу, интернет и друге изворе. </a:t>
            </a:r>
          </a:p>
          <a:p>
            <a:r>
              <a:rPr lang="ru-RU" dirty="0"/>
              <a:t>Не постоји прописан образац за дневне припреме наставника. </a:t>
            </a:r>
          </a:p>
          <a:p>
            <a:r>
              <a:rPr lang="ru-RU" dirty="0"/>
              <a:t>Дневне припреме наставник пише на основу месечног оперативног плана за дати предмет. </a:t>
            </a:r>
          </a:p>
          <a:p>
            <a:r>
              <a:rPr lang="ru-RU" dirty="0"/>
              <a:t>Припреме за час могу да буду и из ранијих година, с тим што треба да буду прилагођене одељењу и условима у којима се настава реализује. </a:t>
            </a:r>
            <a:endParaRPr lang="sr-Latn-C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700" b="1" dirty="0" smtClean="0"/>
              <a:t>Основни </a:t>
            </a:r>
            <a:r>
              <a:rPr lang="sr-Cyrl-CS" sz="2700" b="1" dirty="0"/>
              <a:t>елементи писане припреме </a:t>
            </a:r>
            <a:endParaRPr lang="sr-Latn-C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4424"/>
          <a:ext cx="8229600" cy="5357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24"/>
                <a:gridCol w="3571900"/>
                <a:gridCol w="4257676"/>
              </a:tblGrid>
              <a:tr h="373922">
                <a:tc>
                  <a:txBody>
                    <a:bodyPr/>
                    <a:lstStyle/>
                    <a:p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600" dirty="0" smtClean="0"/>
                        <a:t>Варијанта 1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600" dirty="0" smtClean="0"/>
                        <a:t>Варијанта 2</a:t>
                      </a:r>
                      <a:endParaRPr lang="sr-Latn-CS" sz="1600" dirty="0"/>
                    </a:p>
                  </a:txBody>
                  <a:tcPr/>
                </a:tc>
              </a:tr>
              <a:tr h="373922">
                <a:tc>
                  <a:txBody>
                    <a:bodyPr/>
                    <a:lstStyle/>
                    <a:p>
                      <a:r>
                        <a:rPr lang="sr-Cyrl-CS" sz="1600" dirty="0" smtClean="0"/>
                        <a:t>1.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предмет, разред, </a:t>
                      </a:r>
                      <a:r>
                        <a:rPr lang="sr-Latn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sr-Cyrl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дељење 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предмет, разред, </a:t>
                      </a:r>
                      <a:r>
                        <a:rPr lang="sr-Latn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sr-Cyrl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дељење </a:t>
                      </a:r>
                      <a:endParaRPr lang="sr-Latn-CS" sz="1600" dirty="0"/>
                    </a:p>
                  </a:txBody>
                  <a:tcPr/>
                </a:tc>
              </a:tr>
              <a:tr h="645400">
                <a:tc>
                  <a:txBody>
                    <a:bodyPr/>
                    <a:lstStyle/>
                    <a:p>
                      <a:r>
                        <a:rPr lang="sr-Cyrl-CS" sz="1600" dirty="0" smtClean="0"/>
                        <a:t>2.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назив и редни број часа наставне јединице 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назив и редни број часа наставне јединице </a:t>
                      </a:r>
                      <a:endParaRPr lang="sr-Latn-CS" sz="1600" dirty="0"/>
                    </a:p>
                  </a:txBody>
                  <a:tcPr/>
                </a:tc>
              </a:tr>
              <a:tr h="645400">
                <a:tc>
                  <a:txBody>
                    <a:bodyPr/>
                    <a:lstStyle/>
                    <a:p>
                      <a:r>
                        <a:rPr lang="sr-Cyrl-CS" sz="1600" dirty="0" smtClean="0"/>
                        <a:t>3.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циљеви и/или исходи 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циљ часа (који се може исказати и једном реченицом) и/или исходи </a:t>
                      </a:r>
                      <a:endParaRPr lang="sr-Latn-CS" sz="1600" dirty="0"/>
                    </a:p>
                  </a:txBody>
                  <a:tcPr/>
                </a:tc>
              </a:tr>
              <a:tr h="1198601">
                <a:tc>
                  <a:txBody>
                    <a:bodyPr/>
                    <a:lstStyle/>
                    <a:p>
                      <a:r>
                        <a:rPr lang="sr-Cyrl-CS" sz="1600" dirty="0" smtClean="0"/>
                        <a:t>4.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главне садржинске целине часа и оквирно време потребно за њихову реализацију 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главне садржинске целине унутар којих треба побројати планиране активности, и за сваку навести облик и метод рада; </a:t>
                      </a:r>
                      <a:endParaRPr lang="sr-Latn-CS" sz="1600" dirty="0"/>
                    </a:p>
                  </a:txBody>
                  <a:tcPr/>
                </a:tc>
              </a:tr>
              <a:tr h="1198601">
                <a:tc>
                  <a:txBody>
                    <a:bodyPr/>
                    <a:lstStyle/>
                    <a:p>
                      <a:r>
                        <a:rPr lang="sr-Cyrl-CS" sz="1600" dirty="0" smtClean="0"/>
                        <a:t>5.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активности ученика и наставника, облици, методе и наставна средства, описани на начин који наставник сматра сврсисходним 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напомену (у којој ће наставник по свом нахођењу написати оно што му је битно, уколико за тим има потребе) </a:t>
                      </a:r>
                      <a:endParaRPr lang="sr-Latn-CS" sz="1600" dirty="0"/>
                    </a:p>
                  </a:txBody>
                  <a:tcPr/>
                </a:tc>
              </a:tr>
              <a:tr h="922001">
                <a:tc>
                  <a:txBody>
                    <a:bodyPr/>
                    <a:lstStyle/>
                    <a:p>
                      <a:r>
                        <a:rPr lang="sr-Cyrl-CS" sz="1600" dirty="0" smtClean="0"/>
                        <a:t>6.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евалуација и белешка са часа (осврт на реализовани час, подсетник за будуће планирање) </a:t>
                      </a:r>
                      <a:endParaRPr lang="sr-Latn-C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Стручно </a:t>
            </a:r>
            <a:r>
              <a:rPr lang="sr-Cyrl-CS" sz="2400" b="1" dirty="0"/>
              <a:t>усавршавање наставника 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4983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Структура портфолија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4420"/>
          <a:ext cx="8229600" cy="5214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230"/>
                <a:gridCol w="5186370"/>
              </a:tblGrid>
              <a:tr h="390856">
                <a:tc>
                  <a:txBody>
                    <a:bodyPr/>
                    <a:lstStyle/>
                    <a:p>
                      <a:r>
                        <a:rPr lang="sr-Cyrl-CS" dirty="0" smtClean="0"/>
                        <a:t>Елемент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Суштина </a:t>
                      </a:r>
                      <a:endParaRPr lang="sr-Latn-CS" dirty="0"/>
                    </a:p>
                  </a:txBody>
                  <a:tcPr/>
                </a:tc>
              </a:tr>
              <a:tr h="1252879">
                <a:tc>
                  <a:txBody>
                    <a:bodyPr/>
                    <a:lstStyle/>
                    <a:p>
                      <a:r>
                        <a:rPr lang="sr-Cyrl-C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Основни подаци </a:t>
                      </a:r>
                      <a:endParaRPr lang="sr-Latn-C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Име и презиме, образовање, академска титула, радно место, радно искуство, испит за лиценцу, познавање страног језика, информатичке компетенције. </a:t>
                      </a:r>
                      <a:endParaRPr lang="sr-Latn-CS" dirty="0"/>
                    </a:p>
                  </a:txBody>
                  <a:tcPr/>
                </a:tc>
              </a:tr>
              <a:tr h="390856">
                <a:tc>
                  <a:txBody>
                    <a:bodyPr/>
                    <a:lstStyle/>
                    <a:p>
                      <a:r>
                        <a:rPr lang="sr-Cyrl-C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Напредовање у служби </a:t>
                      </a:r>
                      <a:endParaRPr lang="sr-Latn-C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Звање</a:t>
                      </a:r>
                      <a:endParaRPr lang="sr-Latn-CS" dirty="0"/>
                    </a:p>
                  </a:txBody>
                  <a:tcPr/>
                </a:tc>
              </a:tr>
              <a:tr h="1542005">
                <a:tc>
                  <a:txBody>
                    <a:bodyPr/>
                    <a:lstStyle/>
                    <a:p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Стручно усавршавање, лично напредовање и професионални развој </a:t>
                      </a:r>
                      <a:endParaRPr lang="sr-Latn-C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Похађање и учешће у акредитованим и неакредитованим програмима стручног усавршавања, учешће у пројектима, објављени радови, чланство у стручним организацијама, награде и сл. </a:t>
                      </a:r>
                      <a:endParaRPr lang="sr-Latn-CS" dirty="0"/>
                    </a:p>
                  </a:txBody>
                  <a:tcPr/>
                </a:tc>
              </a:tr>
              <a:tr h="963753">
                <a:tc>
                  <a:txBody>
                    <a:bodyPr/>
                    <a:lstStyle/>
                    <a:p>
                      <a:r>
                        <a:rPr lang="sr-Cyrl-C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Вредновање </a:t>
                      </a:r>
                      <a:endParaRPr lang="sr-Latn-C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свог образовно-васпитног рада, развоја компетенција, свог напредовања и професионалног развоја </a:t>
                      </a:r>
                      <a:endParaRPr lang="sr-Latn-CS" dirty="0"/>
                    </a:p>
                  </a:txBody>
                  <a:tcPr/>
                </a:tc>
              </a:tr>
              <a:tr h="674627">
                <a:tc>
                  <a:txBody>
                    <a:bodyPr/>
                    <a:lstStyle/>
                    <a:p>
                      <a:r>
                        <a:rPr lang="sr-Cyrl-C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Лични план професионалног развоја </a:t>
                      </a:r>
                      <a:endParaRPr lang="sr-Latn-C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списак области (компетенција) које наставник намерава да стручно усавршава. 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Педагошка </a:t>
            </a:r>
            <a:r>
              <a:rPr lang="sr-Cyrl-CS" sz="2400" b="1" dirty="0"/>
              <a:t>документација </a:t>
            </a:r>
            <a:endParaRPr lang="sr-Latn-C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sr-Latn-CS" dirty="0"/>
          </a:p>
          <a:p>
            <a:r>
              <a:rPr lang="ru-RU" dirty="0"/>
              <a:t>Педагошка документација подразумева личну наставникову евиденцију која садржи податке од значаја за рад са учеником и његово напредовање. </a:t>
            </a:r>
            <a:endParaRPr lang="ru-RU" dirty="0" smtClean="0"/>
          </a:p>
          <a:p>
            <a:r>
              <a:rPr lang="ru-RU" dirty="0" smtClean="0"/>
              <a:t>Обим </a:t>
            </a:r>
            <a:r>
              <a:rPr lang="ru-RU" dirty="0"/>
              <a:t>и структуру педагошке документације одређује сам наставник на основу својих професионалних компетенција и специфичности предмета (формативно и сумативно оцењивање и други подаци које наставник сматра потребним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/>
              <a:t>За педагошку документацију не постоји прописани образац. Она може бити у електронском или у папирном облику. </a:t>
            </a:r>
            <a:endParaRPr lang="sr-Latn-C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Литература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i="1" smtClean="0"/>
              <a:t>Стручно упутство о начину израде школске документације </a:t>
            </a:r>
            <a:r>
              <a:rPr lang="sr-Cyrl-CS" smtClean="0"/>
              <a:t>(2014), Београд: МПНТР</a:t>
            </a:r>
            <a:endParaRPr lang="sr-Latn-C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Врсте школских докумената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Развојни план школе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Установа </a:t>
            </a:r>
            <a:r>
              <a:rPr lang="ru-RU" sz="2400" dirty="0"/>
              <a:t>доноси </a:t>
            </a:r>
            <a:r>
              <a:rPr lang="ru-RU" sz="2400" b="1" dirty="0"/>
              <a:t>развојни план </a:t>
            </a:r>
            <a:r>
              <a:rPr lang="ru-RU" sz="2400" dirty="0"/>
              <a:t>чији су садржаји и начин доношења прописани Законом о основама система образовања и васпитања (чланови 41 и 49), Законом о основном образовању (члан 26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Предлог </a:t>
            </a:r>
            <a:r>
              <a:rPr lang="ru-RU" sz="2400" dirty="0"/>
              <a:t>развојног плана припрема стручни актив за развојно планирање, који има слободу у избору форме (обрасца), структуре и обима развојног плана.</a:t>
            </a:r>
            <a:r>
              <a:rPr lang="ru-RU" sz="2400" b="1" dirty="0"/>
              <a:t> </a:t>
            </a:r>
            <a:r>
              <a:rPr lang="ru-RU" sz="2400" dirty="0" smtClean="0"/>
              <a:t> </a:t>
            </a:r>
            <a:endParaRPr lang="sr-Latn-C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Школски програм за основне школе</a:t>
            </a:r>
            <a:endParaRPr lang="sr-Latn-CS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90"/>
                <a:gridCol w="7329510"/>
              </a:tblGrid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Кључне</a:t>
                      </a:r>
                      <a:r>
                        <a:rPr lang="sr-Cyrl-CS" baseline="0" dirty="0" smtClean="0"/>
                        <a:t> тачке школског програма</a:t>
                      </a:r>
                      <a:endParaRPr lang="sr-Latn-CS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Школски програм је документ на основу којег се остварује развојни план и укупан oбразовно-васпитни рад у школи.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Школски програм представља основу на којој сваки наставник и стручни сарадник планира и реализује свој рад.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Школски програм омогућава оријентацију ученика и родитеља, односно старатеља у избору школе, праћење квалитета образовно-васпитног процеса и његових резултата, као и процену индивидуалног рада и напредовања сваког ученика.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Школски програм се доноси на основу наставног плана и програма у складу са Законом. Школски програм усваја школски одбор, по правилу, сваке четврте године.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Поједини делови школског програма иновирају се у току његовог остваривања.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sr-Latn-CS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Школа објављује школски програм у складу са Законом и општим актом школе. 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Елементи школског програма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Cyrl-CS" dirty="0" smtClean="0"/>
              <a:t>1</a:t>
            </a:r>
            <a:r>
              <a:rPr lang="sr-Cyrl-CS" dirty="0"/>
              <a:t>) </a:t>
            </a:r>
            <a:r>
              <a:rPr lang="sr-Cyrl-CS" dirty="0" smtClean="0"/>
              <a:t>циљев</a:t>
            </a:r>
            <a:r>
              <a:rPr lang="sr-Cyrl-CS" dirty="0"/>
              <a:t>и</a:t>
            </a:r>
            <a:r>
              <a:rPr lang="sr-Cyrl-CS" dirty="0" smtClean="0"/>
              <a:t> </a:t>
            </a:r>
            <a:r>
              <a:rPr lang="sr-Cyrl-CS" dirty="0"/>
              <a:t>школског програма; </a:t>
            </a:r>
          </a:p>
          <a:p>
            <a:pPr>
              <a:buNone/>
            </a:pPr>
            <a:r>
              <a:rPr lang="ru-RU" dirty="0"/>
              <a:t>2) наставни план основног образовања и васпитања; </a:t>
            </a:r>
          </a:p>
          <a:p>
            <a:pPr>
              <a:buNone/>
            </a:pPr>
            <a:r>
              <a:rPr lang="ru-RU" dirty="0"/>
              <a:t>3) </a:t>
            </a:r>
            <a:r>
              <a:rPr lang="ru-RU" dirty="0" smtClean="0"/>
              <a:t>програми </a:t>
            </a:r>
            <a:r>
              <a:rPr lang="ru-RU" dirty="0"/>
              <a:t>обавезних и изборних предмета по разредима, са начинима и поступцима за </a:t>
            </a:r>
            <a:r>
              <a:rPr lang="ru-RU" dirty="0" smtClean="0"/>
              <a:t>њихово </a:t>
            </a:r>
            <a:r>
              <a:rPr lang="ru-RU" dirty="0"/>
              <a:t>остваривање;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</a:t>
            </a:r>
            <a:r>
              <a:rPr lang="ru-RU" dirty="0"/>
              <a:t>) програм допунске и додатне наставе; </a:t>
            </a:r>
          </a:p>
          <a:p>
            <a:pPr>
              <a:buNone/>
            </a:pPr>
            <a:r>
              <a:rPr lang="ru-RU" dirty="0"/>
              <a:t>5) програм културних активности школе; </a:t>
            </a:r>
          </a:p>
          <a:p>
            <a:pPr>
              <a:buNone/>
            </a:pPr>
            <a:r>
              <a:rPr lang="ru-RU" dirty="0"/>
              <a:t>6) програм школског спорта и спортских активности;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7</a:t>
            </a:r>
            <a:r>
              <a:rPr lang="ru-RU" dirty="0"/>
              <a:t>) програм заштите од насиља, злостављања и занемаривања и програми превенције других облика ризичног понашања; </a:t>
            </a:r>
          </a:p>
          <a:p>
            <a:pPr>
              <a:buNone/>
            </a:pPr>
            <a:r>
              <a:rPr lang="ru-RU" dirty="0"/>
              <a:t>8) програм слободних активности ученика; </a:t>
            </a:r>
          </a:p>
          <a:p>
            <a:pPr>
              <a:buNone/>
            </a:pPr>
            <a:r>
              <a:rPr lang="sr-Cyrl-CS" dirty="0"/>
              <a:t>9) програм професионалне оријентације; </a:t>
            </a:r>
          </a:p>
          <a:p>
            <a:pPr>
              <a:buNone/>
            </a:pPr>
            <a:r>
              <a:rPr lang="sr-Cyrl-CS" dirty="0"/>
              <a:t>10) програм здравствене заштите; </a:t>
            </a:r>
            <a:endParaRPr lang="sr-Latn-C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Елементи школског програма</a:t>
            </a:r>
            <a:endParaRPr lang="sr-Latn-C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r-Cyrl-CS" dirty="0" smtClean="0"/>
              <a:t>11</a:t>
            </a:r>
            <a:r>
              <a:rPr lang="sr-Cyrl-CS" dirty="0"/>
              <a:t>) програм социјалне заштите; </a:t>
            </a:r>
          </a:p>
          <a:p>
            <a:pPr>
              <a:buNone/>
            </a:pPr>
            <a:r>
              <a:rPr lang="ru-RU" dirty="0"/>
              <a:t>12) програм заштите животне средине; </a:t>
            </a:r>
          </a:p>
          <a:p>
            <a:pPr>
              <a:buNone/>
            </a:pPr>
            <a:r>
              <a:rPr lang="ru-RU" dirty="0"/>
              <a:t>13) програм сарадње са локалном самоуправом; </a:t>
            </a:r>
          </a:p>
          <a:p>
            <a:pPr>
              <a:buNone/>
            </a:pPr>
            <a:r>
              <a:rPr lang="ru-RU" dirty="0"/>
              <a:t>14) програм сарадње са породицом; </a:t>
            </a:r>
          </a:p>
          <a:p>
            <a:pPr>
              <a:buNone/>
            </a:pPr>
            <a:r>
              <a:rPr lang="ru-RU" dirty="0"/>
              <a:t>15) програм излета, екскурзија и наставе у природи; </a:t>
            </a:r>
          </a:p>
          <a:p>
            <a:pPr>
              <a:buNone/>
            </a:pPr>
            <a:r>
              <a:rPr lang="ru-RU" dirty="0"/>
              <a:t>16) програм рада школске библиотеке; </a:t>
            </a:r>
          </a:p>
          <a:p>
            <a:pPr>
              <a:buNone/>
            </a:pPr>
            <a:r>
              <a:rPr lang="ru-RU" dirty="0"/>
              <a:t>17) начин остваривања других области развојног плана школе који утичу на образовно-васпитни </a:t>
            </a:r>
            <a:r>
              <a:rPr lang="ru-RU" dirty="0" smtClean="0"/>
              <a:t>рад;</a:t>
            </a:r>
          </a:p>
          <a:p>
            <a:pPr>
              <a:buNone/>
            </a:pPr>
            <a:r>
              <a:rPr lang="ru-RU" dirty="0" smtClean="0"/>
              <a:t>18</a:t>
            </a:r>
            <a:r>
              <a:rPr lang="ru-RU" dirty="0"/>
              <a:t>) </a:t>
            </a:r>
            <a:r>
              <a:rPr lang="ru-RU" dirty="0" smtClean="0"/>
              <a:t>индивидуални </a:t>
            </a:r>
            <a:r>
              <a:rPr lang="ru-RU" dirty="0"/>
              <a:t>образовни планови свих ученика који се образују по индивидуалном образовном плану чине прилог школског </a:t>
            </a:r>
            <a:r>
              <a:rPr lang="ru-RU" dirty="0" smtClean="0"/>
              <a:t>програма;</a:t>
            </a:r>
          </a:p>
          <a:p>
            <a:pPr>
              <a:buNone/>
            </a:pPr>
            <a:r>
              <a:rPr lang="ru-RU" dirty="0" smtClean="0"/>
              <a:t>19</a:t>
            </a:r>
            <a:r>
              <a:rPr lang="ru-RU" dirty="0"/>
              <a:t>) Када школа реализује факултативни предмет, његов програм саставни је део школског </a:t>
            </a:r>
            <a:r>
              <a:rPr lang="ru-RU" dirty="0" smtClean="0"/>
              <a:t>програма;</a:t>
            </a:r>
          </a:p>
          <a:p>
            <a:pPr>
              <a:buNone/>
            </a:pPr>
            <a:r>
              <a:rPr lang="ru-RU" dirty="0" smtClean="0"/>
              <a:t>20</a:t>
            </a:r>
            <a:r>
              <a:rPr lang="ru-RU" dirty="0"/>
              <a:t>) Саставни део школског програма је и програм безбедности и здравља на раду </a:t>
            </a:r>
            <a:r>
              <a:rPr lang="ru-RU" dirty="0" smtClean="0"/>
              <a:t>.</a:t>
            </a:r>
            <a:endParaRPr lang="sr-Latn-C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Годишњи план рада школе и годишњи извештај о раду школе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Годишњим </a:t>
            </a:r>
            <a:r>
              <a:rPr lang="ru-RU" dirty="0"/>
              <a:t>планом рада утврђују се време, место, начин и носиоци остваривања програма образовања и васпитања. </a:t>
            </a:r>
          </a:p>
          <a:p>
            <a:r>
              <a:rPr lang="ru-RU" dirty="0"/>
              <a:t>Годишњи план рада установа доноси у складу са Законом о основама система образовања и васпитања и Законом о основном образовању за основне школе, школским календаром, развојним планом и предшколским, школским и васпитним програмом, до 15. септембра. </a:t>
            </a:r>
          </a:p>
          <a:p>
            <a:r>
              <a:rPr lang="ru-RU" dirty="0"/>
              <a:t>Годишњи план описује и наводи време, место, начин и носиоце остваривања програма образовања и васпитања. Не постоји прописани образац за његову израду. Тим за израду Годишњег плана рада школе може сам да креира овај документ, односно дефинише његову структуру, обим и редослед тема, уважавајући специфичности школе. </a:t>
            </a:r>
            <a:r>
              <a:rPr lang="ru-RU" dirty="0" smtClean="0"/>
              <a:t>Годишњи </a:t>
            </a:r>
            <a:r>
              <a:rPr lang="ru-RU" dirty="0"/>
              <a:t>план рада требало би да буде јасан, концизан, оперативан документ. </a:t>
            </a:r>
            <a:endParaRPr lang="ru-RU" dirty="0" smtClean="0"/>
          </a:p>
          <a:p>
            <a:r>
              <a:rPr lang="ru-RU" dirty="0" smtClean="0"/>
              <a:t>Годишњи </a:t>
            </a:r>
            <a:r>
              <a:rPr lang="ru-RU" dirty="0"/>
              <a:t>извештај описује реализацију Годишњег плана рада школе. Не постоји прописани образац за његову израду. Директор је одговоран за подношење извештаја. </a:t>
            </a:r>
            <a:endParaRPr lang="ru-RU" dirty="0" smtClean="0"/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Редослед </a:t>
            </a:r>
            <a:r>
              <a:rPr lang="ru-RU" sz="2400" b="1" dirty="0"/>
              <a:t>и динамика израде докумената установе 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98"/>
                <a:gridCol w="2286016"/>
                <a:gridCol w="3900486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Документ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Период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Суштина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Развојни план школе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3-5 година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Планирају се правци развоја установе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Школски програм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Сваке четврте године, </a:t>
                      </a:r>
                      <a:endParaRPr lang="sr-Latn-C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допуњује по потреби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Садржи попис наставних програма који ће се реализовати (и где су објављени)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Годишњи</a:t>
                      </a:r>
                      <a:r>
                        <a:rPr lang="sr-Cyrl-CS" baseline="0" dirty="0" smtClean="0"/>
                        <a:t> план рада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Годишње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Простор, календар, 40-часовна радна недеља, глобалне планове рада за предмете. Овај план је увек доступан наставницима ради ефикаснијег остваривања образовања и васпитања и успостављања неопходних корелација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Годишњи извештај о раду школе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Годишње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Сваки орган и појединац који је нешто планирао, на крају године подноси извештај о раду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Глобално и оперативно планирање васпитно-образовног рада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Сваки </a:t>
            </a:r>
            <a:r>
              <a:rPr lang="ru-RU" dirty="0"/>
              <a:t>наставник врши планирање за свој предмет/модул у складу са прописаним планом и програмом и уз сарадњу са осталим члановима разредног већа/стручног већа. </a:t>
            </a:r>
          </a:p>
          <a:p>
            <a:r>
              <a:rPr lang="sr-Cyrl-CS" dirty="0"/>
              <a:t>Међусобна сарадња се огледа у заједничком усклађивању тема и уз потребну корелацију међу предметима/модулима. Тимским радом је обезбеђена могућност заједничког тематског планирања, обраде повезаних тема и усклађене периодичне провере знања. </a:t>
            </a:r>
            <a:endParaRPr lang="sr-Cyrl-CS" dirty="0" smtClean="0"/>
          </a:p>
          <a:p>
            <a:r>
              <a:rPr lang="ru-RU" dirty="0" smtClean="0"/>
              <a:t>Планирање </a:t>
            </a:r>
            <a:r>
              <a:rPr lang="ru-RU" dirty="0"/>
              <a:t>обухвата и корекције настале на основу сталне анализе резултата рада. </a:t>
            </a:r>
          </a:p>
          <a:p>
            <a:r>
              <a:rPr lang="ru-RU" dirty="0"/>
              <a:t>Глобални/годишњи планови наставних предмета саставни су део Годишњег плана рада </a:t>
            </a:r>
            <a:r>
              <a:rPr lang="ru-RU" dirty="0" smtClean="0"/>
              <a:t>школе. Овај </a:t>
            </a:r>
            <a:r>
              <a:rPr lang="ru-RU" dirty="0"/>
              <a:t>план представља основу за планирање корелације међу предметима. </a:t>
            </a:r>
            <a:endParaRPr lang="ru-RU" dirty="0" smtClean="0"/>
          </a:p>
          <a:p>
            <a:r>
              <a:rPr lang="ru-RU" dirty="0" smtClean="0"/>
              <a:t>Глобални </a:t>
            </a:r>
            <a:r>
              <a:rPr lang="ru-RU" dirty="0"/>
              <a:t>план наставник предаје педагошко-психолошкој служби школе до почетка школске године, а оперативни у складу са динамиком реализације. Ови планови се предају у електронском или у папирном облику. </a:t>
            </a:r>
            <a:endParaRPr lang="sr-Latn-C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1747</Words>
  <Application>Microsoft Office PowerPoint</Application>
  <PresentationFormat>On-screen Show (4:3)</PresentationFormat>
  <Paragraphs>159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Школска документација</vt:lpstr>
      <vt:lpstr>Врсте школских докумената</vt:lpstr>
      <vt:lpstr>Развојни план школе</vt:lpstr>
      <vt:lpstr>Школски програм за основне школе</vt:lpstr>
      <vt:lpstr>Елементи школског програма</vt:lpstr>
      <vt:lpstr>Елементи школског програма</vt:lpstr>
      <vt:lpstr>Годишњи план рада школе и годишњи извештај о раду школе</vt:lpstr>
      <vt:lpstr>Редослед и динамика израде докумената установе </vt:lpstr>
      <vt:lpstr>Глобално и оперативно планирање васпитно-образовног рада</vt:lpstr>
      <vt:lpstr>Структура глобалног плана рада</vt:lpstr>
      <vt:lpstr>Структура оперативног плана рада</vt:lpstr>
      <vt:lpstr>Планирање допунске и додатне наставе, секција и других слободних активности </vt:lpstr>
      <vt:lpstr>Припремање за наставу </vt:lpstr>
      <vt:lpstr>Основни елементи писане припреме </vt:lpstr>
      <vt:lpstr>Стручно усавршавање наставника </vt:lpstr>
      <vt:lpstr>Структура портфолија</vt:lpstr>
      <vt:lpstr>Педагошка документација </vt:lpstr>
      <vt:lpstr>Литература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Школска документација</dc:title>
  <dc:creator>eMachines</dc:creator>
  <cp:lastModifiedBy>Natasa</cp:lastModifiedBy>
  <cp:revision>23</cp:revision>
  <dcterms:created xsi:type="dcterms:W3CDTF">2015-01-12T19:17:00Z</dcterms:created>
  <dcterms:modified xsi:type="dcterms:W3CDTF">2015-04-02T19:29:27Z</dcterms:modified>
</cp:coreProperties>
</file>