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632F26-1A1A-448D-8866-63F3463F6033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7E6282DF-8C6C-4218-B5FD-F83E368E40FA}">
      <dgm:prSet phldrT="[Text]"/>
      <dgm:spPr/>
      <dgm:t>
        <a:bodyPr/>
        <a:lstStyle/>
        <a:p>
          <a:r>
            <a:rPr lang="sr-Cyrl-CS" dirty="0" smtClean="0"/>
            <a:t>Шири појам стандарда</a:t>
          </a:r>
          <a:endParaRPr lang="sr-Latn-CS" dirty="0"/>
        </a:p>
      </dgm:t>
    </dgm:pt>
    <dgm:pt modelId="{074776E7-A661-4E89-90CB-9625D997CE1B}" type="parTrans" cxnId="{CA2D6E13-5759-4EA7-8C30-4D810FB6701C}">
      <dgm:prSet/>
      <dgm:spPr/>
      <dgm:t>
        <a:bodyPr/>
        <a:lstStyle/>
        <a:p>
          <a:endParaRPr lang="sr-Latn-CS"/>
        </a:p>
      </dgm:t>
    </dgm:pt>
    <dgm:pt modelId="{0E6A35FB-735E-4F66-88B7-B5C597046EF0}" type="sibTrans" cxnId="{CA2D6E13-5759-4EA7-8C30-4D810FB6701C}">
      <dgm:prSet/>
      <dgm:spPr/>
      <dgm:t>
        <a:bodyPr/>
        <a:lstStyle/>
        <a:p>
          <a:endParaRPr lang="sr-Latn-CS"/>
        </a:p>
      </dgm:t>
    </dgm:pt>
    <dgm:pt modelId="{268CE889-3C5F-4831-88DE-50484B16E95B}">
      <dgm:prSet phldrT="[Text]"/>
      <dgm:spPr/>
      <dgm:t>
        <a:bodyPr/>
        <a:lstStyle/>
        <a:p>
          <a:r>
            <a:rPr lang="sr-Cyrl-CS" dirty="0" smtClean="0"/>
            <a:t>1)Стандарди садржаја</a:t>
          </a:r>
        </a:p>
        <a:p>
          <a:r>
            <a:rPr lang="sr-Cyrl-CS" dirty="0" smtClean="0"/>
            <a:t>2) Стандарди нивоа постигнућа</a:t>
          </a:r>
          <a:endParaRPr lang="sr-Latn-CS" dirty="0"/>
        </a:p>
      </dgm:t>
    </dgm:pt>
    <dgm:pt modelId="{0C2833FB-21EE-4001-BB93-51B29FCA7C5D}" type="parTrans" cxnId="{041C89DF-5366-4700-9262-D31883BB23F9}">
      <dgm:prSet/>
      <dgm:spPr/>
      <dgm:t>
        <a:bodyPr/>
        <a:lstStyle/>
        <a:p>
          <a:endParaRPr lang="sr-Latn-CS"/>
        </a:p>
      </dgm:t>
    </dgm:pt>
    <dgm:pt modelId="{4B2F395C-4AC8-4043-AC22-8083FD147A9B}" type="sibTrans" cxnId="{041C89DF-5366-4700-9262-D31883BB23F9}">
      <dgm:prSet/>
      <dgm:spPr/>
      <dgm:t>
        <a:bodyPr/>
        <a:lstStyle/>
        <a:p>
          <a:endParaRPr lang="sr-Latn-CS"/>
        </a:p>
      </dgm:t>
    </dgm:pt>
    <dgm:pt modelId="{DBC500C5-C6BE-4897-9662-31D6C9A48FE2}">
      <dgm:prSet phldrT="[Text]"/>
      <dgm:spPr/>
      <dgm:t>
        <a:bodyPr/>
        <a:lstStyle/>
        <a:p>
          <a:r>
            <a:rPr lang="sr-Cyrl-CS" dirty="0" smtClean="0"/>
            <a:t>3) Стандарди ресурса</a:t>
          </a:r>
          <a:endParaRPr lang="sr-Latn-CS" dirty="0"/>
        </a:p>
      </dgm:t>
    </dgm:pt>
    <dgm:pt modelId="{FF0E4C84-0CD6-4866-BC91-1C1A56C198FB}" type="parTrans" cxnId="{946CD1F8-AD68-4F1A-BF42-739BA7EF0D53}">
      <dgm:prSet/>
      <dgm:spPr/>
      <dgm:t>
        <a:bodyPr/>
        <a:lstStyle/>
        <a:p>
          <a:endParaRPr lang="sr-Latn-CS"/>
        </a:p>
      </dgm:t>
    </dgm:pt>
    <dgm:pt modelId="{902F3910-ED26-45B5-8390-10F134B98C19}" type="sibTrans" cxnId="{946CD1F8-AD68-4F1A-BF42-739BA7EF0D53}">
      <dgm:prSet/>
      <dgm:spPr/>
      <dgm:t>
        <a:bodyPr/>
        <a:lstStyle/>
        <a:p>
          <a:endParaRPr lang="sr-Latn-CS"/>
        </a:p>
      </dgm:t>
    </dgm:pt>
    <dgm:pt modelId="{2C755F77-1868-4381-AE9D-0B7F52FAD1B8}">
      <dgm:prSet phldrT="[Text]"/>
      <dgm:spPr/>
      <dgm:t>
        <a:bodyPr/>
        <a:lstStyle/>
        <a:p>
          <a:r>
            <a:rPr lang="sr-Cyrl-CS" dirty="0" smtClean="0"/>
            <a:t>Ужи појам стандарда</a:t>
          </a:r>
          <a:endParaRPr lang="sr-Latn-CS" dirty="0"/>
        </a:p>
      </dgm:t>
    </dgm:pt>
    <dgm:pt modelId="{9752AAA2-F003-4B7F-A42A-466D5CDD1BDF}" type="parTrans" cxnId="{465B3783-1852-4C02-AA9B-B04E2225583E}">
      <dgm:prSet/>
      <dgm:spPr/>
      <dgm:t>
        <a:bodyPr/>
        <a:lstStyle/>
        <a:p>
          <a:endParaRPr lang="sr-Latn-CS"/>
        </a:p>
      </dgm:t>
    </dgm:pt>
    <dgm:pt modelId="{B41E17CB-2697-404A-B78F-04252FEB9F3F}" type="sibTrans" cxnId="{465B3783-1852-4C02-AA9B-B04E2225583E}">
      <dgm:prSet/>
      <dgm:spPr/>
      <dgm:t>
        <a:bodyPr/>
        <a:lstStyle/>
        <a:p>
          <a:endParaRPr lang="sr-Latn-CS"/>
        </a:p>
      </dgm:t>
    </dgm:pt>
    <dgm:pt modelId="{44C69E10-DF27-4058-A4C5-C34683B4A8E1}">
      <dgm:prSet phldrT="[Text]"/>
      <dgm:spPr/>
      <dgm:t>
        <a:bodyPr/>
        <a:lstStyle/>
        <a:p>
          <a:r>
            <a:rPr lang="sr-Cyrl-CS" dirty="0" smtClean="0"/>
            <a:t>Стандарди постигнућа</a:t>
          </a:r>
          <a:endParaRPr lang="sr-Latn-CS" dirty="0"/>
        </a:p>
      </dgm:t>
    </dgm:pt>
    <dgm:pt modelId="{B87F6C89-B9C9-48E5-8130-AC7EE6CD7CE1}" type="parTrans" cxnId="{0AA41628-7546-4F67-8064-8A0D54FAC84B}">
      <dgm:prSet/>
      <dgm:spPr/>
      <dgm:t>
        <a:bodyPr/>
        <a:lstStyle/>
        <a:p>
          <a:endParaRPr lang="sr-Latn-CS"/>
        </a:p>
      </dgm:t>
    </dgm:pt>
    <dgm:pt modelId="{EC1D9DE7-39C4-487C-951B-3417718EBFC4}" type="sibTrans" cxnId="{0AA41628-7546-4F67-8064-8A0D54FAC84B}">
      <dgm:prSet/>
      <dgm:spPr/>
      <dgm:t>
        <a:bodyPr/>
        <a:lstStyle/>
        <a:p>
          <a:endParaRPr lang="sr-Latn-CS"/>
        </a:p>
      </dgm:t>
    </dgm:pt>
    <dgm:pt modelId="{F09DCB69-4EAD-439C-AF0D-D5371A24B954}">
      <dgm:prSet phldrT="[Text]" phldr="1"/>
      <dgm:spPr/>
      <dgm:t>
        <a:bodyPr/>
        <a:lstStyle/>
        <a:p>
          <a:endParaRPr lang="sr-Latn-CS"/>
        </a:p>
      </dgm:t>
    </dgm:pt>
    <dgm:pt modelId="{984505A6-632F-441D-ABFE-231A3E06192E}" type="parTrans" cxnId="{F2358E82-296A-4AC7-B4E4-F2BBA018659E}">
      <dgm:prSet/>
      <dgm:spPr/>
      <dgm:t>
        <a:bodyPr/>
        <a:lstStyle/>
        <a:p>
          <a:endParaRPr lang="sr-Latn-CS"/>
        </a:p>
      </dgm:t>
    </dgm:pt>
    <dgm:pt modelId="{CBC41030-C509-491D-A648-F5FEAEF14C1F}" type="sibTrans" cxnId="{F2358E82-296A-4AC7-B4E4-F2BBA018659E}">
      <dgm:prSet/>
      <dgm:spPr/>
      <dgm:t>
        <a:bodyPr/>
        <a:lstStyle/>
        <a:p>
          <a:endParaRPr lang="sr-Latn-CS"/>
        </a:p>
      </dgm:t>
    </dgm:pt>
    <dgm:pt modelId="{1E221B7E-9C59-4824-9D7E-8B44714A6665}" type="pres">
      <dgm:prSet presAssocID="{CB632F26-1A1A-448D-8866-63F3463F6033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sr-Latn-CS"/>
        </a:p>
      </dgm:t>
    </dgm:pt>
    <dgm:pt modelId="{B83A0693-8B1C-412F-ADB3-65F504E7009D}" type="pres">
      <dgm:prSet presAssocID="{7E6282DF-8C6C-4218-B5FD-F83E368E40FA}" presName="posSpace" presStyleCnt="0"/>
      <dgm:spPr/>
    </dgm:pt>
    <dgm:pt modelId="{2291305E-D6DF-4A2E-A107-0F4BE1479EAF}" type="pres">
      <dgm:prSet presAssocID="{7E6282DF-8C6C-4218-B5FD-F83E368E40FA}" presName="vertFlow" presStyleCnt="0"/>
      <dgm:spPr/>
    </dgm:pt>
    <dgm:pt modelId="{5A089FCA-C076-4EC5-A8AD-F679149FBE61}" type="pres">
      <dgm:prSet presAssocID="{7E6282DF-8C6C-4218-B5FD-F83E368E40FA}" presName="topSpace" presStyleCnt="0"/>
      <dgm:spPr/>
    </dgm:pt>
    <dgm:pt modelId="{4F992866-9D56-4AB6-B60F-5E0E83889550}" type="pres">
      <dgm:prSet presAssocID="{7E6282DF-8C6C-4218-B5FD-F83E368E40FA}" presName="firstComp" presStyleCnt="0"/>
      <dgm:spPr/>
    </dgm:pt>
    <dgm:pt modelId="{D1AC2BC3-1D59-433C-810F-81EB85612FD2}" type="pres">
      <dgm:prSet presAssocID="{7E6282DF-8C6C-4218-B5FD-F83E368E40FA}" presName="firstChild" presStyleLbl="bgAccFollowNode1" presStyleIdx="0" presStyleCnt="4"/>
      <dgm:spPr/>
      <dgm:t>
        <a:bodyPr/>
        <a:lstStyle/>
        <a:p>
          <a:endParaRPr lang="sr-Latn-CS"/>
        </a:p>
      </dgm:t>
    </dgm:pt>
    <dgm:pt modelId="{F412F30D-6BC7-4A2C-B35A-755994F8F433}" type="pres">
      <dgm:prSet presAssocID="{7E6282DF-8C6C-4218-B5FD-F83E368E40FA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74DDF00-B758-427A-9D5C-6DB8193DD411}" type="pres">
      <dgm:prSet presAssocID="{DBC500C5-C6BE-4897-9662-31D6C9A48FE2}" presName="comp" presStyleCnt="0"/>
      <dgm:spPr/>
    </dgm:pt>
    <dgm:pt modelId="{6567EC63-77EE-4F32-8B2F-BEF5292384A8}" type="pres">
      <dgm:prSet presAssocID="{DBC500C5-C6BE-4897-9662-31D6C9A48FE2}" presName="child" presStyleLbl="bgAccFollowNode1" presStyleIdx="1" presStyleCnt="4"/>
      <dgm:spPr/>
      <dgm:t>
        <a:bodyPr/>
        <a:lstStyle/>
        <a:p>
          <a:endParaRPr lang="sr-Latn-CS"/>
        </a:p>
      </dgm:t>
    </dgm:pt>
    <dgm:pt modelId="{1F71B65B-1FC5-4C80-9267-7669B1A04582}" type="pres">
      <dgm:prSet presAssocID="{DBC500C5-C6BE-4897-9662-31D6C9A48FE2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BCB9846-B250-49D2-B1AB-6AF932B2FA12}" type="pres">
      <dgm:prSet presAssocID="{7E6282DF-8C6C-4218-B5FD-F83E368E40FA}" presName="negSpace" presStyleCnt="0"/>
      <dgm:spPr/>
    </dgm:pt>
    <dgm:pt modelId="{01586B60-29B5-4BA0-9A2E-F375A02678C1}" type="pres">
      <dgm:prSet presAssocID="{7E6282DF-8C6C-4218-B5FD-F83E368E40FA}" presName="circle" presStyleLbl="node1" presStyleIdx="0" presStyleCnt="2"/>
      <dgm:spPr/>
      <dgm:t>
        <a:bodyPr/>
        <a:lstStyle/>
        <a:p>
          <a:endParaRPr lang="sr-Latn-CS"/>
        </a:p>
      </dgm:t>
    </dgm:pt>
    <dgm:pt modelId="{8C9BD0BD-687F-4EE9-8985-E1FF69582A64}" type="pres">
      <dgm:prSet presAssocID="{0E6A35FB-735E-4F66-88B7-B5C597046EF0}" presName="transSpace" presStyleCnt="0"/>
      <dgm:spPr/>
    </dgm:pt>
    <dgm:pt modelId="{39372F07-BAB0-4CB7-871E-4718E6B0DFD8}" type="pres">
      <dgm:prSet presAssocID="{2C755F77-1868-4381-AE9D-0B7F52FAD1B8}" presName="posSpace" presStyleCnt="0"/>
      <dgm:spPr/>
    </dgm:pt>
    <dgm:pt modelId="{CEDDBEB6-ED78-4265-A842-67F45EAB53B2}" type="pres">
      <dgm:prSet presAssocID="{2C755F77-1868-4381-AE9D-0B7F52FAD1B8}" presName="vertFlow" presStyleCnt="0"/>
      <dgm:spPr/>
    </dgm:pt>
    <dgm:pt modelId="{0CF9DF85-B8C1-4A29-932D-C1AAF3E06141}" type="pres">
      <dgm:prSet presAssocID="{2C755F77-1868-4381-AE9D-0B7F52FAD1B8}" presName="topSpace" presStyleCnt="0"/>
      <dgm:spPr/>
    </dgm:pt>
    <dgm:pt modelId="{738E53ED-A177-48A8-86BD-7EE7864F0427}" type="pres">
      <dgm:prSet presAssocID="{2C755F77-1868-4381-AE9D-0B7F52FAD1B8}" presName="firstComp" presStyleCnt="0"/>
      <dgm:spPr/>
    </dgm:pt>
    <dgm:pt modelId="{D2CC9972-612A-47EF-BBEC-80BBCE51C980}" type="pres">
      <dgm:prSet presAssocID="{2C755F77-1868-4381-AE9D-0B7F52FAD1B8}" presName="firstChild" presStyleLbl="bgAccFollowNode1" presStyleIdx="2" presStyleCnt="4"/>
      <dgm:spPr/>
      <dgm:t>
        <a:bodyPr/>
        <a:lstStyle/>
        <a:p>
          <a:endParaRPr lang="sr-Latn-CS"/>
        </a:p>
      </dgm:t>
    </dgm:pt>
    <dgm:pt modelId="{DDBC5266-BB60-4447-9A01-8B3E7C6D64B5}" type="pres">
      <dgm:prSet presAssocID="{2C755F77-1868-4381-AE9D-0B7F52FAD1B8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8435D5E-C7FE-4721-BC45-F87FF6810795}" type="pres">
      <dgm:prSet presAssocID="{F09DCB69-4EAD-439C-AF0D-D5371A24B954}" presName="comp" presStyleCnt="0"/>
      <dgm:spPr/>
    </dgm:pt>
    <dgm:pt modelId="{8282979B-9EF4-4DF3-BFAF-5DDD09EE251F}" type="pres">
      <dgm:prSet presAssocID="{F09DCB69-4EAD-439C-AF0D-D5371A24B954}" presName="child" presStyleLbl="bgAccFollowNode1" presStyleIdx="3" presStyleCnt="4"/>
      <dgm:spPr/>
      <dgm:t>
        <a:bodyPr/>
        <a:lstStyle/>
        <a:p>
          <a:endParaRPr lang="sr-Latn-CS"/>
        </a:p>
      </dgm:t>
    </dgm:pt>
    <dgm:pt modelId="{36059D3B-9A79-4EFB-9B5C-49F8080129A8}" type="pres">
      <dgm:prSet presAssocID="{F09DCB69-4EAD-439C-AF0D-D5371A24B95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7B70912-4E04-4FB1-B21E-A79EB7EFECBA}" type="pres">
      <dgm:prSet presAssocID="{2C755F77-1868-4381-AE9D-0B7F52FAD1B8}" presName="negSpace" presStyleCnt="0"/>
      <dgm:spPr/>
    </dgm:pt>
    <dgm:pt modelId="{AE92405F-5793-4C01-A183-2E5B0173ADAA}" type="pres">
      <dgm:prSet presAssocID="{2C755F77-1868-4381-AE9D-0B7F52FAD1B8}" presName="circle" presStyleLbl="node1" presStyleIdx="1" presStyleCnt="2"/>
      <dgm:spPr/>
      <dgm:t>
        <a:bodyPr/>
        <a:lstStyle/>
        <a:p>
          <a:endParaRPr lang="sr-Latn-CS"/>
        </a:p>
      </dgm:t>
    </dgm:pt>
  </dgm:ptLst>
  <dgm:cxnLst>
    <dgm:cxn modelId="{876147EF-276D-4A93-A737-8BD3DF7D87C1}" type="presOf" srcId="{DBC500C5-C6BE-4897-9662-31D6C9A48FE2}" destId="{6567EC63-77EE-4F32-8B2F-BEF5292384A8}" srcOrd="0" destOrd="0" presId="urn:microsoft.com/office/officeart/2005/8/layout/hList9"/>
    <dgm:cxn modelId="{CA5B6AB6-7A54-4462-BE69-74047CEEF723}" type="presOf" srcId="{7E6282DF-8C6C-4218-B5FD-F83E368E40FA}" destId="{01586B60-29B5-4BA0-9A2E-F375A02678C1}" srcOrd="0" destOrd="0" presId="urn:microsoft.com/office/officeart/2005/8/layout/hList9"/>
    <dgm:cxn modelId="{FFD334BF-5ECB-4172-A55E-2E17E1491F06}" type="presOf" srcId="{2C755F77-1868-4381-AE9D-0B7F52FAD1B8}" destId="{AE92405F-5793-4C01-A183-2E5B0173ADAA}" srcOrd="0" destOrd="0" presId="urn:microsoft.com/office/officeart/2005/8/layout/hList9"/>
    <dgm:cxn modelId="{BB56BF27-6095-4E56-BD0D-4EFD618D2185}" type="presOf" srcId="{44C69E10-DF27-4058-A4C5-C34683B4A8E1}" destId="{DDBC5266-BB60-4447-9A01-8B3E7C6D64B5}" srcOrd="1" destOrd="0" presId="urn:microsoft.com/office/officeart/2005/8/layout/hList9"/>
    <dgm:cxn modelId="{64FE6886-7E09-40AF-956D-8DE346063882}" type="presOf" srcId="{CB632F26-1A1A-448D-8866-63F3463F6033}" destId="{1E221B7E-9C59-4824-9D7E-8B44714A6665}" srcOrd="0" destOrd="0" presId="urn:microsoft.com/office/officeart/2005/8/layout/hList9"/>
    <dgm:cxn modelId="{0AA41628-7546-4F67-8064-8A0D54FAC84B}" srcId="{2C755F77-1868-4381-AE9D-0B7F52FAD1B8}" destId="{44C69E10-DF27-4058-A4C5-C34683B4A8E1}" srcOrd="0" destOrd="0" parTransId="{B87F6C89-B9C9-48E5-8130-AC7EE6CD7CE1}" sibTransId="{EC1D9DE7-39C4-487C-951B-3417718EBFC4}"/>
    <dgm:cxn modelId="{F2358E82-296A-4AC7-B4E4-F2BBA018659E}" srcId="{2C755F77-1868-4381-AE9D-0B7F52FAD1B8}" destId="{F09DCB69-4EAD-439C-AF0D-D5371A24B954}" srcOrd="1" destOrd="0" parTransId="{984505A6-632F-441D-ABFE-231A3E06192E}" sibTransId="{CBC41030-C509-491D-A648-F5FEAEF14C1F}"/>
    <dgm:cxn modelId="{946CD1F8-AD68-4F1A-BF42-739BA7EF0D53}" srcId="{7E6282DF-8C6C-4218-B5FD-F83E368E40FA}" destId="{DBC500C5-C6BE-4897-9662-31D6C9A48FE2}" srcOrd="1" destOrd="0" parTransId="{FF0E4C84-0CD6-4866-BC91-1C1A56C198FB}" sibTransId="{902F3910-ED26-45B5-8390-10F134B98C19}"/>
    <dgm:cxn modelId="{DECA58E0-B0EE-4B2E-8966-34A00D72E096}" type="presOf" srcId="{F09DCB69-4EAD-439C-AF0D-D5371A24B954}" destId="{8282979B-9EF4-4DF3-BFAF-5DDD09EE251F}" srcOrd="0" destOrd="0" presId="urn:microsoft.com/office/officeart/2005/8/layout/hList9"/>
    <dgm:cxn modelId="{79870E37-0A77-40B0-B56F-4A63551BAD67}" type="presOf" srcId="{F09DCB69-4EAD-439C-AF0D-D5371A24B954}" destId="{36059D3B-9A79-4EFB-9B5C-49F8080129A8}" srcOrd="1" destOrd="0" presId="urn:microsoft.com/office/officeart/2005/8/layout/hList9"/>
    <dgm:cxn modelId="{041C89DF-5366-4700-9262-D31883BB23F9}" srcId="{7E6282DF-8C6C-4218-B5FD-F83E368E40FA}" destId="{268CE889-3C5F-4831-88DE-50484B16E95B}" srcOrd="0" destOrd="0" parTransId="{0C2833FB-21EE-4001-BB93-51B29FCA7C5D}" sibTransId="{4B2F395C-4AC8-4043-AC22-8083FD147A9B}"/>
    <dgm:cxn modelId="{ADCC83AD-71E8-4BFC-915C-D4EAE21F5527}" type="presOf" srcId="{44C69E10-DF27-4058-A4C5-C34683B4A8E1}" destId="{D2CC9972-612A-47EF-BBEC-80BBCE51C980}" srcOrd="0" destOrd="0" presId="urn:microsoft.com/office/officeart/2005/8/layout/hList9"/>
    <dgm:cxn modelId="{059EB8F0-A0A7-44A8-85B4-87BA7B70B059}" type="presOf" srcId="{DBC500C5-C6BE-4897-9662-31D6C9A48FE2}" destId="{1F71B65B-1FC5-4C80-9267-7669B1A04582}" srcOrd="1" destOrd="0" presId="urn:microsoft.com/office/officeart/2005/8/layout/hList9"/>
    <dgm:cxn modelId="{F6D0F749-98FE-4A35-8914-829DA5792819}" type="presOf" srcId="{268CE889-3C5F-4831-88DE-50484B16E95B}" destId="{D1AC2BC3-1D59-433C-810F-81EB85612FD2}" srcOrd="0" destOrd="0" presId="urn:microsoft.com/office/officeart/2005/8/layout/hList9"/>
    <dgm:cxn modelId="{8D9A20E5-402D-492F-BAA1-79EB6F76DDC1}" type="presOf" srcId="{268CE889-3C5F-4831-88DE-50484B16E95B}" destId="{F412F30D-6BC7-4A2C-B35A-755994F8F433}" srcOrd="1" destOrd="0" presId="urn:microsoft.com/office/officeart/2005/8/layout/hList9"/>
    <dgm:cxn modelId="{CA2D6E13-5759-4EA7-8C30-4D810FB6701C}" srcId="{CB632F26-1A1A-448D-8866-63F3463F6033}" destId="{7E6282DF-8C6C-4218-B5FD-F83E368E40FA}" srcOrd="0" destOrd="0" parTransId="{074776E7-A661-4E89-90CB-9625D997CE1B}" sibTransId="{0E6A35FB-735E-4F66-88B7-B5C597046EF0}"/>
    <dgm:cxn modelId="{465B3783-1852-4C02-AA9B-B04E2225583E}" srcId="{CB632F26-1A1A-448D-8866-63F3463F6033}" destId="{2C755F77-1868-4381-AE9D-0B7F52FAD1B8}" srcOrd="1" destOrd="0" parTransId="{9752AAA2-F003-4B7F-A42A-466D5CDD1BDF}" sibTransId="{B41E17CB-2697-404A-B78F-04252FEB9F3F}"/>
    <dgm:cxn modelId="{F8512B77-0B20-4B61-ADC3-BC68952001A5}" type="presParOf" srcId="{1E221B7E-9C59-4824-9D7E-8B44714A6665}" destId="{B83A0693-8B1C-412F-ADB3-65F504E7009D}" srcOrd="0" destOrd="0" presId="urn:microsoft.com/office/officeart/2005/8/layout/hList9"/>
    <dgm:cxn modelId="{2A75B985-5651-48C2-B115-CC1471964829}" type="presParOf" srcId="{1E221B7E-9C59-4824-9D7E-8B44714A6665}" destId="{2291305E-D6DF-4A2E-A107-0F4BE1479EAF}" srcOrd="1" destOrd="0" presId="urn:microsoft.com/office/officeart/2005/8/layout/hList9"/>
    <dgm:cxn modelId="{CA9C50C7-947C-423A-9F9C-416247AEA86E}" type="presParOf" srcId="{2291305E-D6DF-4A2E-A107-0F4BE1479EAF}" destId="{5A089FCA-C076-4EC5-A8AD-F679149FBE61}" srcOrd="0" destOrd="0" presId="urn:microsoft.com/office/officeart/2005/8/layout/hList9"/>
    <dgm:cxn modelId="{2621E833-1D99-427A-B6EB-690C3CC5D3AF}" type="presParOf" srcId="{2291305E-D6DF-4A2E-A107-0F4BE1479EAF}" destId="{4F992866-9D56-4AB6-B60F-5E0E83889550}" srcOrd="1" destOrd="0" presId="urn:microsoft.com/office/officeart/2005/8/layout/hList9"/>
    <dgm:cxn modelId="{2EE17CCE-590E-43DA-847F-5F2C00750C02}" type="presParOf" srcId="{4F992866-9D56-4AB6-B60F-5E0E83889550}" destId="{D1AC2BC3-1D59-433C-810F-81EB85612FD2}" srcOrd="0" destOrd="0" presId="urn:microsoft.com/office/officeart/2005/8/layout/hList9"/>
    <dgm:cxn modelId="{2A772357-FB76-4842-B723-3C5E5BFA7B3E}" type="presParOf" srcId="{4F992866-9D56-4AB6-B60F-5E0E83889550}" destId="{F412F30D-6BC7-4A2C-B35A-755994F8F433}" srcOrd="1" destOrd="0" presId="urn:microsoft.com/office/officeart/2005/8/layout/hList9"/>
    <dgm:cxn modelId="{537B6C2F-07AE-40F0-8685-FDCF1C5DE6E8}" type="presParOf" srcId="{2291305E-D6DF-4A2E-A107-0F4BE1479EAF}" destId="{C74DDF00-B758-427A-9D5C-6DB8193DD411}" srcOrd="2" destOrd="0" presId="urn:microsoft.com/office/officeart/2005/8/layout/hList9"/>
    <dgm:cxn modelId="{F62334A8-773F-4DEE-93E8-6532F869B29A}" type="presParOf" srcId="{C74DDF00-B758-427A-9D5C-6DB8193DD411}" destId="{6567EC63-77EE-4F32-8B2F-BEF5292384A8}" srcOrd="0" destOrd="0" presId="urn:microsoft.com/office/officeart/2005/8/layout/hList9"/>
    <dgm:cxn modelId="{B0490526-76BA-48DD-96BC-D8CAA0E4AC52}" type="presParOf" srcId="{C74DDF00-B758-427A-9D5C-6DB8193DD411}" destId="{1F71B65B-1FC5-4C80-9267-7669B1A04582}" srcOrd="1" destOrd="0" presId="urn:microsoft.com/office/officeart/2005/8/layout/hList9"/>
    <dgm:cxn modelId="{C70D4853-83FB-4CA6-80B8-90E5E7B5B51A}" type="presParOf" srcId="{1E221B7E-9C59-4824-9D7E-8B44714A6665}" destId="{9BCB9846-B250-49D2-B1AB-6AF932B2FA12}" srcOrd="2" destOrd="0" presId="urn:microsoft.com/office/officeart/2005/8/layout/hList9"/>
    <dgm:cxn modelId="{A588D860-96EF-4F78-9E77-17BDF0775FC0}" type="presParOf" srcId="{1E221B7E-9C59-4824-9D7E-8B44714A6665}" destId="{01586B60-29B5-4BA0-9A2E-F375A02678C1}" srcOrd="3" destOrd="0" presId="urn:microsoft.com/office/officeart/2005/8/layout/hList9"/>
    <dgm:cxn modelId="{2D1AC05A-B3C7-405A-915A-77458AD09EDF}" type="presParOf" srcId="{1E221B7E-9C59-4824-9D7E-8B44714A6665}" destId="{8C9BD0BD-687F-4EE9-8985-E1FF69582A64}" srcOrd="4" destOrd="0" presId="urn:microsoft.com/office/officeart/2005/8/layout/hList9"/>
    <dgm:cxn modelId="{DC87F406-5B5C-4ECD-A000-6BFA742017D4}" type="presParOf" srcId="{1E221B7E-9C59-4824-9D7E-8B44714A6665}" destId="{39372F07-BAB0-4CB7-871E-4718E6B0DFD8}" srcOrd="5" destOrd="0" presId="urn:microsoft.com/office/officeart/2005/8/layout/hList9"/>
    <dgm:cxn modelId="{BCCF8D1D-34C5-465F-B49B-D20323B080AC}" type="presParOf" srcId="{1E221B7E-9C59-4824-9D7E-8B44714A6665}" destId="{CEDDBEB6-ED78-4265-A842-67F45EAB53B2}" srcOrd="6" destOrd="0" presId="urn:microsoft.com/office/officeart/2005/8/layout/hList9"/>
    <dgm:cxn modelId="{1487DB9C-B1A2-491A-BCFA-3F1774B9A74A}" type="presParOf" srcId="{CEDDBEB6-ED78-4265-A842-67F45EAB53B2}" destId="{0CF9DF85-B8C1-4A29-932D-C1AAF3E06141}" srcOrd="0" destOrd="0" presId="urn:microsoft.com/office/officeart/2005/8/layout/hList9"/>
    <dgm:cxn modelId="{B017B261-EEA5-412A-92AE-C1CAE6103259}" type="presParOf" srcId="{CEDDBEB6-ED78-4265-A842-67F45EAB53B2}" destId="{738E53ED-A177-48A8-86BD-7EE7864F0427}" srcOrd="1" destOrd="0" presId="urn:microsoft.com/office/officeart/2005/8/layout/hList9"/>
    <dgm:cxn modelId="{CE5D8B68-4313-40C8-A978-6F0F0ECF8C45}" type="presParOf" srcId="{738E53ED-A177-48A8-86BD-7EE7864F0427}" destId="{D2CC9972-612A-47EF-BBEC-80BBCE51C980}" srcOrd="0" destOrd="0" presId="urn:microsoft.com/office/officeart/2005/8/layout/hList9"/>
    <dgm:cxn modelId="{56A8913E-C907-4E4D-8794-25AAF93CFD21}" type="presParOf" srcId="{738E53ED-A177-48A8-86BD-7EE7864F0427}" destId="{DDBC5266-BB60-4447-9A01-8B3E7C6D64B5}" srcOrd="1" destOrd="0" presId="urn:microsoft.com/office/officeart/2005/8/layout/hList9"/>
    <dgm:cxn modelId="{3F83D54A-F38F-4BE8-A3D6-891654C94749}" type="presParOf" srcId="{CEDDBEB6-ED78-4265-A842-67F45EAB53B2}" destId="{A8435D5E-C7FE-4721-BC45-F87FF6810795}" srcOrd="2" destOrd="0" presId="urn:microsoft.com/office/officeart/2005/8/layout/hList9"/>
    <dgm:cxn modelId="{C6788FF4-179F-4ECB-9833-27A3A3394749}" type="presParOf" srcId="{A8435D5E-C7FE-4721-BC45-F87FF6810795}" destId="{8282979B-9EF4-4DF3-BFAF-5DDD09EE251F}" srcOrd="0" destOrd="0" presId="urn:microsoft.com/office/officeart/2005/8/layout/hList9"/>
    <dgm:cxn modelId="{F6CD8A01-4577-4C54-9EEB-ADA9407A702C}" type="presParOf" srcId="{A8435D5E-C7FE-4721-BC45-F87FF6810795}" destId="{36059D3B-9A79-4EFB-9B5C-49F8080129A8}" srcOrd="1" destOrd="0" presId="urn:microsoft.com/office/officeart/2005/8/layout/hList9"/>
    <dgm:cxn modelId="{71F93300-3506-4552-A854-50CD50FCD08A}" type="presParOf" srcId="{1E221B7E-9C59-4824-9D7E-8B44714A6665}" destId="{47B70912-4E04-4FB1-B21E-A79EB7EFECBA}" srcOrd="7" destOrd="0" presId="urn:microsoft.com/office/officeart/2005/8/layout/hList9"/>
    <dgm:cxn modelId="{603C0E8C-DB66-4266-A8EF-2DCCABD3C801}" type="presParOf" srcId="{1E221B7E-9C59-4824-9D7E-8B44714A6665}" destId="{AE92405F-5793-4C01-A183-2E5B0173ADA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BD6BFF-63CB-4250-8B4C-01FA18831435}" type="doc">
      <dgm:prSet loTypeId="urn:microsoft.com/office/officeart/2005/8/layout/hProcess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5620973C-97D0-4B04-B799-C082D23B6FF5}">
      <dgm:prSet phldrT="[Text]"/>
      <dgm:spPr/>
      <dgm:t>
        <a:bodyPr/>
        <a:lstStyle/>
        <a:p>
          <a:r>
            <a:rPr lang="sr-Cyrl-CS" dirty="0" smtClean="0"/>
            <a:t>Образовни систем</a:t>
          </a:r>
          <a:endParaRPr lang="sr-Latn-CS" dirty="0"/>
        </a:p>
      </dgm:t>
    </dgm:pt>
    <dgm:pt modelId="{639021BA-4ECB-4B79-A00A-352B600A4092}" type="parTrans" cxnId="{B1F98BC3-E8A0-40B3-9DB0-B7C4B44A4404}">
      <dgm:prSet/>
      <dgm:spPr/>
      <dgm:t>
        <a:bodyPr/>
        <a:lstStyle/>
        <a:p>
          <a:endParaRPr lang="sr-Latn-CS"/>
        </a:p>
      </dgm:t>
    </dgm:pt>
    <dgm:pt modelId="{3E681E72-AF3A-467A-9FF1-81884D7E2F86}" type="sibTrans" cxnId="{B1F98BC3-E8A0-40B3-9DB0-B7C4B44A4404}">
      <dgm:prSet/>
      <dgm:spPr/>
      <dgm:t>
        <a:bodyPr/>
        <a:lstStyle/>
        <a:p>
          <a:endParaRPr lang="sr-Latn-CS"/>
        </a:p>
      </dgm:t>
    </dgm:pt>
    <dgm:pt modelId="{D4CDF31F-63A0-4852-B905-75D4FA14D428}">
      <dgm:prSet phldrT="[Text]" custT="1"/>
      <dgm:spPr/>
      <dgm:t>
        <a:bodyPr/>
        <a:lstStyle/>
        <a:p>
          <a:r>
            <a:rPr lang="sr-Cyrl-CS" sz="1800" dirty="0" smtClean="0"/>
            <a:t>Обезбедити обавезно образовање свим ученицима;</a:t>
          </a:r>
          <a:endParaRPr lang="sr-Latn-CS" sz="1800" dirty="0"/>
        </a:p>
      </dgm:t>
    </dgm:pt>
    <dgm:pt modelId="{2488480C-877B-4C59-B5E9-F173881210FD}" type="parTrans" cxnId="{6918D71A-13A5-438D-AD37-4832CB2EAE27}">
      <dgm:prSet/>
      <dgm:spPr/>
      <dgm:t>
        <a:bodyPr/>
        <a:lstStyle/>
        <a:p>
          <a:endParaRPr lang="sr-Latn-CS"/>
        </a:p>
      </dgm:t>
    </dgm:pt>
    <dgm:pt modelId="{D5167CD8-2219-4067-83A5-58A10BC9E35C}" type="sibTrans" cxnId="{6918D71A-13A5-438D-AD37-4832CB2EAE27}">
      <dgm:prSet/>
      <dgm:spPr/>
      <dgm:t>
        <a:bodyPr/>
        <a:lstStyle/>
        <a:p>
          <a:endParaRPr lang="sr-Latn-CS"/>
        </a:p>
      </dgm:t>
    </dgm:pt>
    <dgm:pt modelId="{34CA4DB6-7A33-49FD-9547-B33BE8604898}">
      <dgm:prSet phldrT="[Text]" custT="1"/>
      <dgm:spPr/>
      <dgm:t>
        <a:bodyPr/>
        <a:lstStyle/>
        <a:p>
          <a:r>
            <a:rPr lang="sr-Cyrl-CS" sz="1800" dirty="0" smtClean="0"/>
            <a:t>Обезбедити јединствено темељно образовање и упоредивост школа у целој земљи;</a:t>
          </a:r>
          <a:endParaRPr lang="sr-Latn-CS" sz="1800" dirty="0"/>
        </a:p>
      </dgm:t>
    </dgm:pt>
    <dgm:pt modelId="{D23D64AE-23A2-49B9-8751-C4F98441BF4C}" type="parTrans" cxnId="{E53DE29B-A34C-414B-895B-43998165093F}">
      <dgm:prSet/>
      <dgm:spPr/>
      <dgm:t>
        <a:bodyPr/>
        <a:lstStyle/>
        <a:p>
          <a:endParaRPr lang="sr-Latn-CS"/>
        </a:p>
      </dgm:t>
    </dgm:pt>
    <dgm:pt modelId="{2C74AAE5-57CE-41CD-92DE-871878EB918B}" type="sibTrans" cxnId="{E53DE29B-A34C-414B-895B-43998165093F}">
      <dgm:prSet/>
      <dgm:spPr/>
      <dgm:t>
        <a:bodyPr/>
        <a:lstStyle/>
        <a:p>
          <a:endParaRPr lang="sr-Latn-CS"/>
        </a:p>
      </dgm:t>
    </dgm:pt>
    <dgm:pt modelId="{E0A32FAA-D021-408B-9360-6EA862D7AA42}">
      <dgm:prSet phldrT="[Text]"/>
      <dgm:spPr/>
      <dgm:t>
        <a:bodyPr/>
        <a:lstStyle/>
        <a:p>
          <a:r>
            <a:rPr lang="sr-Cyrl-CS" dirty="0" smtClean="0"/>
            <a:t>Школа </a:t>
          </a:r>
          <a:endParaRPr lang="sr-Latn-CS" dirty="0"/>
        </a:p>
      </dgm:t>
    </dgm:pt>
    <dgm:pt modelId="{AC4FB2C8-B736-4866-8002-913144B60435}" type="parTrans" cxnId="{EFC18736-7611-4276-84BD-5C2BBDEB2F89}">
      <dgm:prSet/>
      <dgm:spPr/>
      <dgm:t>
        <a:bodyPr/>
        <a:lstStyle/>
        <a:p>
          <a:endParaRPr lang="sr-Latn-CS"/>
        </a:p>
      </dgm:t>
    </dgm:pt>
    <dgm:pt modelId="{42BECDF2-4260-49A7-93F5-ABE43D198B1C}" type="sibTrans" cxnId="{EFC18736-7611-4276-84BD-5C2BBDEB2F89}">
      <dgm:prSet/>
      <dgm:spPr/>
      <dgm:t>
        <a:bodyPr/>
        <a:lstStyle/>
        <a:p>
          <a:endParaRPr lang="sr-Latn-CS"/>
        </a:p>
      </dgm:t>
    </dgm:pt>
    <dgm:pt modelId="{6C8E6A16-D0A3-42A2-9D4E-387777ACC413}">
      <dgm:prSet phldrT="[Text]" custT="1"/>
      <dgm:spPr/>
      <dgm:t>
        <a:bodyPr/>
        <a:lstStyle/>
        <a:p>
          <a:r>
            <a:rPr lang="sr-Cyrl-CS" sz="1800" dirty="0" smtClean="0"/>
            <a:t>Образовни стандарди треба да буду чиниоци демократске културе школе;</a:t>
          </a:r>
        </a:p>
        <a:p>
          <a:r>
            <a:rPr lang="sr-Cyrl-CS" sz="1800" dirty="0" smtClean="0"/>
            <a:t>Национални образовни стандарди остављају школама велики простор слободе за унутаршколско планирање учења. </a:t>
          </a:r>
          <a:endParaRPr lang="sr-Latn-CS" sz="1800" dirty="0"/>
        </a:p>
      </dgm:t>
    </dgm:pt>
    <dgm:pt modelId="{FE05535E-1510-457D-AD43-1B5A39E49363}" type="parTrans" cxnId="{14EF97EE-B2F3-4BCA-B858-B23E10FC05CC}">
      <dgm:prSet/>
      <dgm:spPr/>
      <dgm:t>
        <a:bodyPr/>
        <a:lstStyle/>
        <a:p>
          <a:endParaRPr lang="sr-Latn-CS"/>
        </a:p>
      </dgm:t>
    </dgm:pt>
    <dgm:pt modelId="{645F7CCA-EA83-49DA-B198-A8CDAA98A1E1}" type="sibTrans" cxnId="{14EF97EE-B2F3-4BCA-B858-B23E10FC05CC}">
      <dgm:prSet/>
      <dgm:spPr/>
      <dgm:t>
        <a:bodyPr/>
        <a:lstStyle/>
        <a:p>
          <a:endParaRPr lang="sr-Latn-CS"/>
        </a:p>
      </dgm:t>
    </dgm:pt>
    <dgm:pt modelId="{AE0FD21F-5239-4029-BB78-EDD3BC0770DB}">
      <dgm:prSet phldrT="[Text]" phldr="1"/>
      <dgm:spPr/>
      <dgm:t>
        <a:bodyPr/>
        <a:lstStyle/>
        <a:p>
          <a:endParaRPr lang="sr-Latn-CS" sz="1600"/>
        </a:p>
      </dgm:t>
    </dgm:pt>
    <dgm:pt modelId="{A66D5F14-5A54-40B8-9321-2F2A9ED70EF4}" type="parTrans" cxnId="{36084A8F-102B-4A26-AAD4-84AF42974549}">
      <dgm:prSet/>
      <dgm:spPr/>
      <dgm:t>
        <a:bodyPr/>
        <a:lstStyle/>
        <a:p>
          <a:endParaRPr lang="sr-Latn-CS"/>
        </a:p>
      </dgm:t>
    </dgm:pt>
    <dgm:pt modelId="{04927F98-D8BA-4517-BB8B-4173019A0E31}" type="sibTrans" cxnId="{36084A8F-102B-4A26-AAD4-84AF42974549}">
      <dgm:prSet/>
      <dgm:spPr/>
      <dgm:t>
        <a:bodyPr/>
        <a:lstStyle/>
        <a:p>
          <a:endParaRPr lang="sr-Latn-CS"/>
        </a:p>
      </dgm:t>
    </dgm:pt>
    <dgm:pt modelId="{7C5A74B6-6E98-46D6-AB8E-D78445FB83F9}">
      <dgm:prSet phldrT="[Text]"/>
      <dgm:spPr/>
      <dgm:t>
        <a:bodyPr/>
        <a:lstStyle/>
        <a:p>
          <a:r>
            <a:rPr lang="sr-Cyrl-CS" dirty="0" smtClean="0"/>
            <a:t>Наставна култура</a:t>
          </a:r>
          <a:endParaRPr lang="sr-Latn-CS" dirty="0"/>
        </a:p>
      </dgm:t>
    </dgm:pt>
    <dgm:pt modelId="{62AE381F-FE25-44F4-8240-298A0E2D4D37}" type="parTrans" cxnId="{EE710354-E706-43D0-B776-DCFB3911745D}">
      <dgm:prSet/>
      <dgm:spPr/>
      <dgm:t>
        <a:bodyPr/>
        <a:lstStyle/>
        <a:p>
          <a:endParaRPr lang="sr-Latn-CS"/>
        </a:p>
      </dgm:t>
    </dgm:pt>
    <dgm:pt modelId="{069A7485-A2B1-4211-82CD-79460DED1AA3}" type="sibTrans" cxnId="{EE710354-E706-43D0-B776-DCFB3911745D}">
      <dgm:prSet/>
      <dgm:spPr/>
      <dgm:t>
        <a:bodyPr/>
        <a:lstStyle/>
        <a:p>
          <a:endParaRPr lang="sr-Latn-CS"/>
        </a:p>
      </dgm:t>
    </dgm:pt>
    <dgm:pt modelId="{70F65719-E7BD-4872-A1E7-72D610622990}">
      <dgm:prSet phldrT="[Text]" custT="1"/>
      <dgm:spPr/>
      <dgm:t>
        <a:bodyPr/>
        <a:lstStyle/>
        <a:p>
          <a:r>
            <a:rPr lang="sr-Cyrl-CS" sz="1800" dirty="0" smtClean="0"/>
            <a:t>Покретачи су нове наставне културе на основу конструктивистичког схватања учења, с циљем развијања компетенција;</a:t>
          </a:r>
        </a:p>
        <a:p>
          <a:r>
            <a:rPr lang="sr-Cyrl-CS" sz="1800" dirty="0" smtClean="0"/>
            <a:t>Треба да понуде критеријуме добре наставе;</a:t>
          </a:r>
        </a:p>
        <a:p>
          <a:r>
            <a:rPr lang="sr-Cyrl-CS" sz="1800" dirty="0" smtClean="0"/>
            <a:t>Треба да представљају критеријуме за вредновање резултата учења и за повратну информацију наставницима.</a:t>
          </a:r>
          <a:endParaRPr lang="sr-Latn-CS" sz="1800" dirty="0"/>
        </a:p>
      </dgm:t>
    </dgm:pt>
    <dgm:pt modelId="{3B1ECA50-9CF7-4417-A96F-0B6E87DFE220}" type="parTrans" cxnId="{D4E1BBEE-EB11-4CF3-9366-82907D3FD71C}">
      <dgm:prSet/>
      <dgm:spPr/>
      <dgm:t>
        <a:bodyPr/>
        <a:lstStyle/>
        <a:p>
          <a:endParaRPr lang="sr-Latn-CS"/>
        </a:p>
      </dgm:t>
    </dgm:pt>
    <dgm:pt modelId="{7B3F15F6-C181-4727-9D4B-DE0EB6A8906F}" type="sibTrans" cxnId="{D4E1BBEE-EB11-4CF3-9366-82907D3FD71C}">
      <dgm:prSet/>
      <dgm:spPr/>
      <dgm:t>
        <a:bodyPr/>
        <a:lstStyle/>
        <a:p>
          <a:endParaRPr lang="sr-Latn-CS"/>
        </a:p>
      </dgm:t>
    </dgm:pt>
    <dgm:pt modelId="{6E6D4B7C-C6CF-47D9-829D-DA2A8F835C71}">
      <dgm:prSet phldrT="[Text]" phldr="1"/>
      <dgm:spPr/>
      <dgm:t>
        <a:bodyPr/>
        <a:lstStyle/>
        <a:p>
          <a:endParaRPr lang="sr-Latn-CS" sz="1600"/>
        </a:p>
      </dgm:t>
    </dgm:pt>
    <dgm:pt modelId="{7B979D35-E6BA-4903-B05B-D9F66FC7DCC2}" type="parTrans" cxnId="{5E85D03A-AFF6-4114-BF41-E449F2860F04}">
      <dgm:prSet/>
      <dgm:spPr/>
      <dgm:t>
        <a:bodyPr/>
        <a:lstStyle/>
        <a:p>
          <a:endParaRPr lang="sr-Latn-CS"/>
        </a:p>
      </dgm:t>
    </dgm:pt>
    <dgm:pt modelId="{7A574E18-4FF7-432C-B7EB-8116B2404CBD}" type="sibTrans" cxnId="{5E85D03A-AFF6-4114-BF41-E449F2860F04}">
      <dgm:prSet/>
      <dgm:spPr/>
      <dgm:t>
        <a:bodyPr/>
        <a:lstStyle/>
        <a:p>
          <a:endParaRPr lang="sr-Latn-CS"/>
        </a:p>
      </dgm:t>
    </dgm:pt>
    <dgm:pt modelId="{7941C631-8099-4282-B207-6D1FEC520FAE}">
      <dgm:prSet phldrT="[Text]" custT="1"/>
      <dgm:spPr/>
      <dgm:t>
        <a:bodyPr/>
        <a:lstStyle/>
        <a:p>
          <a:r>
            <a:rPr lang="sr-Cyrl-CS" sz="1800" dirty="0" smtClean="0"/>
            <a:t>Обезбедити транспарентност и помоћи свим заинтересованима у разумевању централних циљева школе.</a:t>
          </a:r>
          <a:endParaRPr lang="sr-Latn-CS" sz="1800" dirty="0"/>
        </a:p>
      </dgm:t>
    </dgm:pt>
    <dgm:pt modelId="{93ACEB4E-1B7E-43F3-9403-3E8A0F30D93B}" type="parTrans" cxnId="{5D6296D7-895F-4B67-B0F8-5D0BD16A5BF9}">
      <dgm:prSet/>
      <dgm:spPr/>
      <dgm:t>
        <a:bodyPr/>
        <a:lstStyle/>
        <a:p>
          <a:endParaRPr lang="sr-Latn-CS"/>
        </a:p>
      </dgm:t>
    </dgm:pt>
    <dgm:pt modelId="{A6AED537-987D-4FC5-AEC7-74FE50B5985C}" type="sibTrans" cxnId="{5D6296D7-895F-4B67-B0F8-5D0BD16A5BF9}">
      <dgm:prSet/>
      <dgm:spPr/>
      <dgm:t>
        <a:bodyPr/>
        <a:lstStyle/>
        <a:p>
          <a:endParaRPr lang="sr-Latn-CS"/>
        </a:p>
      </dgm:t>
    </dgm:pt>
    <dgm:pt modelId="{60D1F796-93E1-4A02-A052-9C65A5875A26}" type="pres">
      <dgm:prSet presAssocID="{CEBD6BFF-63CB-4250-8B4C-01FA1883143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C4FE0573-FD6F-47A9-BA91-7D4E46497877}" type="pres">
      <dgm:prSet presAssocID="{5620973C-97D0-4B04-B799-C082D23B6FF5}" presName="compositeNode" presStyleCnt="0">
        <dgm:presLayoutVars>
          <dgm:bulletEnabled val="1"/>
        </dgm:presLayoutVars>
      </dgm:prSet>
      <dgm:spPr/>
    </dgm:pt>
    <dgm:pt modelId="{225B98AD-1ACD-49C6-9046-A838FD3E5806}" type="pres">
      <dgm:prSet presAssocID="{5620973C-97D0-4B04-B799-C082D23B6FF5}" presName="bgRect" presStyleLbl="node1" presStyleIdx="0" presStyleCnt="3" custScaleY="150493" custLinFactNeighborX="1575" custLinFactNeighborY="2320"/>
      <dgm:spPr/>
      <dgm:t>
        <a:bodyPr/>
        <a:lstStyle/>
        <a:p>
          <a:endParaRPr lang="sr-Latn-CS"/>
        </a:p>
      </dgm:t>
    </dgm:pt>
    <dgm:pt modelId="{C028E910-1EF6-4598-A66E-26C118A893B2}" type="pres">
      <dgm:prSet presAssocID="{5620973C-97D0-4B04-B799-C082D23B6FF5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676A6C1-BB80-491A-9636-47A8FC426B92}" type="pres">
      <dgm:prSet presAssocID="{5620973C-97D0-4B04-B799-C082D23B6FF5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7316320-AAC6-474C-83D8-F95CFBD4E2B1}" type="pres">
      <dgm:prSet presAssocID="{3E681E72-AF3A-467A-9FF1-81884D7E2F86}" presName="hSp" presStyleCnt="0"/>
      <dgm:spPr/>
    </dgm:pt>
    <dgm:pt modelId="{46B81BCC-2BAB-4AE6-BC0C-D003C9C46769}" type="pres">
      <dgm:prSet presAssocID="{3E681E72-AF3A-467A-9FF1-81884D7E2F86}" presName="vProcSp" presStyleCnt="0"/>
      <dgm:spPr/>
    </dgm:pt>
    <dgm:pt modelId="{06E0EF0F-30EF-433B-8BC2-194DB3C89D33}" type="pres">
      <dgm:prSet presAssocID="{3E681E72-AF3A-467A-9FF1-81884D7E2F86}" presName="vSp1" presStyleCnt="0"/>
      <dgm:spPr/>
    </dgm:pt>
    <dgm:pt modelId="{DAB5CBFD-B889-407C-B65D-C02652CEFEC4}" type="pres">
      <dgm:prSet presAssocID="{3E681E72-AF3A-467A-9FF1-81884D7E2F86}" presName="simulatedConn" presStyleLbl="solidFgAcc1" presStyleIdx="0" presStyleCnt="2"/>
      <dgm:spPr/>
    </dgm:pt>
    <dgm:pt modelId="{8B4F8121-428C-409A-A765-3EE40FE81AAD}" type="pres">
      <dgm:prSet presAssocID="{3E681E72-AF3A-467A-9FF1-81884D7E2F86}" presName="vSp2" presStyleCnt="0"/>
      <dgm:spPr/>
    </dgm:pt>
    <dgm:pt modelId="{7D7153FF-2C42-489A-9BE8-1A02F0CF7F3C}" type="pres">
      <dgm:prSet presAssocID="{3E681E72-AF3A-467A-9FF1-81884D7E2F86}" presName="sibTrans" presStyleCnt="0"/>
      <dgm:spPr/>
    </dgm:pt>
    <dgm:pt modelId="{E47BA90D-0BD6-4116-B20E-A42618F4F1AE}" type="pres">
      <dgm:prSet presAssocID="{E0A32FAA-D021-408B-9360-6EA862D7AA42}" presName="compositeNode" presStyleCnt="0">
        <dgm:presLayoutVars>
          <dgm:bulletEnabled val="1"/>
        </dgm:presLayoutVars>
      </dgm:prSet>
      <dgm:spPr/>
    </dgm:pt>
    <dgm:pt modelId="{C85732AE-5713-4DAC-8611-BAC6783007F2}" type="pres">
      <dgm:prSet presAssocID="{E0A32FAA-D021-408B-9360-6EA862D7AA42}" presName="bgRect" presStyleLbl="node1" presStyleIdx="1" presStyleCnt="3" custScaleY="150493"/>
      <dgm:spPr/>
      <dgm:t>
        <a:bodyPr/>
        <a:lstStyle/>
        <a:p>
          <a:endParaRPr lang="sr-Latn-CS"/>
        </a:p>
      </dgm:t>
    </dgm:pt>
    <dgm:pt modelId="{9AEF4151-CD46-478F-A5D4-DBDC225A5C51}" type="pres">
      <dgm:prSet presAssocID="{E0A32FAA-D021-408B-9360-6EA862D7AA42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AD87FC4-8257-4BAD-BE83-FA600D7F147C}" type="pres">
      <dgm:prSet presAssocID="{E0A32FAA-D021-408B-9360-6EA862D7AA42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22232FC-21B5-467F-ABB0-B3BFFDB3B55F}" type="pres">
      <dgm:prSet presAssocID="{42BECDF2-4260-49A7-93F5-ABE43D198B1C}" presName="hSp" presStyleCnt="0"/>
      <dgm:spPr/>
    </dgm:pt>
    <dgm:pt modelId="{3A9D2CF4-27C5-4FD2-84B5-9E3E39A5B93C}" type="pres">
      <dgm:prSet presAssocID="{42BECDF2-4260-49A7-93F5-ABE43D198B1C}" presName="vProcSp" presStyleCnt="0"/>
      <dgm:spPr/>
    </dgm:pt>
    <dgm:pt modelId="{BA6AA69A-F18A-4ABF-A42A-EB5EB51CF46B}" type="pres">
      <dgm:prSet presAssocID="{42BECDF2-4260-49A7-93F5-ABE43D198B1C}" presName="vSp1" presStyleCnt="0"/>
      <dgm:spPr/>
    </dgm:pt>
    <dgm:pt modelId="{6F66922C-5A73-4633-9598-36B28A12A401}" type="pres">
      <dgm:prSet presAssocID="{42BECDF2-4260-49A7-93F5-ABE43D198B1C}" presName="simulatedConn" presStyleLbl="solidFgAcc1" presStyleIdx="1" presStyleCnt="2"/>
      <dgm:spPr/>
    </dgm:pt>
    <dgm:pt modelId="{5E8F98B9-C5B0-4B4A-80BE-19034ACA518D}" type="pres">
      <dgm:prSet presAssocID="{42BECDF2-4260-49A7-93F5-ABE43D198B1C}" presName="vSp2" presStyleCnt="0"/>
      <dgm:spPr/>
    </dgm:pt>
    <dgm:pt modelId="{5179FB87-F99B-47BD-82FA-931359CCA579}" type="pres">
      <dgm:prSet presAssocID="{42BECDF2-4260-49A7-93F5-ABE43D198B1C}" presName="sibTrans" presStyleCnt="0"/>
      <dgm:spPr/>
    </dgm:pt>
    <dgm:pt modelId="{B7DB8C57-9D29-4F25-BCFD-4585621CC47B}" type="pres">
      <dgm:prSet presAssocID="{7C5A74B6-6E98-46D6-AB8E-D78445FB83F9}" presName="compositeNode" presStyleCnt="0">
        <dgm:presLayoutVars>
          <dgm:bulletEnabled val="1"/>
        </dgm:presLayoutVars>
      </dgm:prSet>
      <dgm:spPr/>
    </dgm:pt>
    <dgm:pt modelId="{C1F27652-A521-4F28-B341-9A2DA0D8CAA0}" type="pres">
      <dgm:prSet presAssocID="{7C5A74B6-6E98-46D6-AB8E-D78445FB83F9}" presName="bgRect" presStyleLbl="node1" presStyleIdx="2" presStyleCnt="3" custScaleY="150493"/>
      <dgm:spPr/>
      <dgm:t>
        <a:bodyPr/>
        <a:lstStyle/>
        <a:p>
          <a:endParaRPr lang="sr-Latn-CS"/>
        </a:p>
      </dgm:t>
    </dgm:pt>
    <dgm:pt modelId="{CACA279C-A0F3-4F0C-B80D-FF516C591F64}" type="pres">
      <dgm:prSet presAssocID="{7C5A74B6-6E98-46D6-AB8E-D78445FB83F9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A6FCED6-BCEB-456E-95BC-BCC68DF8A195}" type="pres">
      <dgm:prSet presAssocID="{7C5A74B6-6E98-46D6-AB8E-D78445FB83F9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B1F98BC3-E8A0-40B3-9DB0-B7C4B44A4404}" srcId="{CEBD6BFF-63CB-4250-8B4C-01FA18831435}" destId="{5620973C-97D0-4B04-B799-C082D23B6FF5}" srcOrd="0" destOrd="0" parTransId="{639021BA-4ECB-4B79-A00A-352B600A4092}" sibTransId="{3E681E72-AF3A-467A-9FF1-81884D7E2F86}"/>
    <dgm:cxn modelId="{257B23F8-4101-4C2D-B208-2CC56E2CE5C1}" type="presOf" srcId="{AE0FD21F-5239-4029-BB78-EDD3BC0770DB}" destId="{EAD87FC4-8257-4BAD-BE83-FA600D7F147C}" srcOrd="0" destOrd="1" presId="urn:microsoft.com/office/officeart/2005/8/layout/hProcess7#1"/>
    <dgm:cxn modelId="{EE710354-E706-43D0-B776-DCFB3911745D}" srcId="{CEBD6BFF-63CB-4250-8B4C-01FA18831435}" destId="{7C5A74B6-6E98-46D6-AB8E-D78445FB83F9}" srcOrd="2" destOrd="0" parTransId="{62AE381F-FE25-44F4-8240-298A0E2D4D37}" sibTransId="{069A7485-A2B1-4211-82CD-79460DED1AA3}"/>
    <dgm:cxn modelId="{5E85D03A-AFF6-4114-BF41-E449F2860F04}" srcId="{7C5A74B6-6E98-46D6-AB8E-D78445FB83F9}" destId="{6E6D4B7C-C6CF-47D9-829D-DA2A8F835C71}" srcOrd="1" destOrd="0" parTransId="{7B979D35-E6BA-4903-B05B-D9F66FC7DCC2}" sibTransId="{7A574E18-4FF7-432C-B7EB-8116B2404CBD}"/>
    <dgm:cxn modelId="{74606701-E585-4209-AFDB-ADC82AB81276}" type="presOf" srcId="{7C5A74B6-6E98-46D6-AB8E-D78445FB83F9}" destId="{CACA279C-A0F3-4F0C-B80D-FF516C591F64}" srcOrd="1" destOrd="0" presId="urn:microsoft.com/office/officeart/2005/8/layout/hProcess7#1"/>
    <dgm:cxn modelId="{14EF97EE-B2F3-4BCA-B858-B23E10FC05CC}" srcId="{E0A32FAA-D021-408B-9360-6EA862D7AA42}" destId="{6C8E6A16-D0A3-42A2-9D4E-387777ACC413}" srcOrd="0" destOrd="0" parTransId="{FE05535E-1510-457D-AD43-1B5A39E49363}" sibTransId="{645F7CCA-EA83-49DA-B198-A8CDAA98A1E1}"/>
    <dgm:cxn modelId="{B5AD5D7E-9120-4132-B856-372182D14C20}" type="presOf" srcId="{7C5A74B6-6E98-46D6-AB8E-D78445FB83F9}" destId="{C1F27652-A521-4F28-B341-9A2DA0D8CAA0}" srcOrd="0" destOrd="0" presId="urn:microsoft.com/office/officeart/2005/8/layout/hProcess7#1"/>
    <dgm:cxn modelId="{36084A8F-102B-4A26-AAD4-84AF42974549}" srcId="{E0A32FAA-D021-408B-9360-6EA862D7AA42}" destId="{AE0FD21F-5239-4029-BB78-EDD3BC0770DB}" srcOrd="1" destOrd="0" parTransId="{A66D5F14-5A54-40B8-9321-2F2A9ED70EF4}" sibTransId="{04927F98-D8BA-4517-BB8B-4173019A0E31}"/>
    <dgm:cxn modelId="{D4E1BBEE-EB11-4CF3-9366-82907D3FD71C}" srcId="{7C5A74B6-6E98-46D6-AB8E-D78445FB83F9}" destId="{70F65719-E7BD-4872-A1E7-72D610622990}" srcOrd="0" destOrd="0" parTransId="{3B1ECA50-9CF7-4417-A96F-0B6E87DFE220}" sibTransId="{7B3F15F6-C181-4727-9D4B-DE0EB6A8906F}"/>
    <dgm:cxn modelId="{9F515F24-6406-4D07-A1EA-A209DCFF2DE0}" type="presOf" srcId="{5620973C-97D0-4B04-B799-C082D23B6FF5}" destId="{225B98AD-1ACD-49C6-9046-A838FD3E5806}" srcOrd="0" destOrd="0" presId="urn:microsoft.com/office/officeart/2005/8/layout/hProcess7#1"/>
    <dgm:cxn modelId="{6918D71A-13A5-438D-AD37-4832CB2EAE27}" srcId="{5620973C-97D0-4B04-B799-C082D23B6FF5}" destId="{D4CDF31F-63A0-4852-B905-75D4FA14D428}" srcOrd="0" destOrd="0" parTransId="{2488480C-877B-4C59-B5E9-F173881210FD}" sibTransId="{D5167CD8-2219-4067-83A5-58A10BC9E35C}"/>
    <dgm:cxn modelId="{80736462-3882-4E4E-BAF3-5DA6F3FBA969}" type="presOf" srcId="{70F65719-E7BD-4872-A1E7-72D610622990}" destId="{EA6FCED6-BCEB-456E-95BC-BCC68DF8A195}" srcOrd="0" destOrd="0" presId="urn:microsoft.com/office/officeart/2005/8/layout/hProcess7#1"/>
    <dgm:cxn modelId="{A095001D-8781-4F6B-BDC7-3A245672766D}" type="presOf" srcId="{E0A32FAA-D021-408B-9360-6EA862D7AA42}" destId="{9AEF4151-CD46-478F-A5D4-DBDC225A5C51}" srcOrd="1" destOrd="0" presId="urn:microsoft.com/office/officeart/2005/8/layout/hProcess7#1"/>
    <dgm:cxn modelId="{1DD0A1AD-E25C-418B-B8A4-FE4787FBC85B}" type="presOf" srcId="{D4CDF31F-63A0-4852-B905-75D4FA14D428}" destId="{5676A6C1-BB80-491A-9636-47A8FC426B92}" srcOrd="0" destOrd="0" presId="urn:microsoft.com/office/officeart/2005/8/layout/hProcess7#1"/>
    <dgm:cxn modelId="{AB5EEE2E-0820-4A58-BB36-D5A627940E1F}" type="presOf" srcId="{6E6D4B7C-C6CF-47D9-829D-DA2A8F835C71}" destId="{EA6FCED6-BCEB-456E-95BC-BCC68DF8A195}" srcOrd="0" destOrd="1" presId="urn:microsoft.com/office/officeart/2005/8/layout/hProcess7#1"/>
    <dgm:cxn modelId="{D4D7ECAF-8B2F-4407-B326-33AD14E6670C}" type="presOf" srcId="{7941C631-8099-4282-B207-6D1FEC520FAE}" destId="{5676A6C1-BB80-491A-9636-47A8FC426B92}" srcOrd="0" destOrd="2" presId="urn:microsoft.com/office/officeart/2005/8/layout/hProcess7#1"/>
    <dgm:cxn modelId="{B31ED248-7A1E-485C-8379-FB92E30AF802}" type="presOf" srcId="{34CA4DB6-7A33-49FD-9547-B33BE8604898}" destId="{5676A6C1-BB80-491A-9636-47A8FC426B92}" srcOrd="0" destOrd="1" presId="urn:microsoft.com/office/officeart/2005/8/layout/hProcess7#1"/>
    <dgm:cxn modelId="{993191C9-4975-4AA2-A692-D6F2D36D6062}" type="presOf" srcId="{E0A32FAA-D021-408B-9360-6EA862D7AA42}" destId="{C85732AE-5713-4DAC-8611-BAC6783007F2}" srcOrd="0" destOrd="0" presId="urn:microsoft.com/office/officeart/2005/8/layout/hProcess7#1"/>
    <dgm:cxn modelId="{E53DE29B-A34C-414B-895B-43998165093F}" srcId="{5620973C-97D0-4B04-B799-C082D23B6FF5}" destId="{34CA4DB6-7A33-49FD-9547-B33BE8604898}" srcOrd="1" destOrd="0" parTransId="{D23D64AE-23A2-49B9-8751-C4F98441BF4C}" sibTransId="{2C74AAE5-57CE-41CD-92DE-871878EB918B}"/>
    <dgm:cxn modelId="{A30A8AB8-3C79-4CF2-8B61-FCB3E2C837CE}" type="presOf" srcId="{6C8E6A16-D0A3-42A2-9D4E-387777ACC413}" destId="{EAD87FC4-8257-4BAD-BE83-FA600D7F147C}" srcOrd="0" destOrd="0" presId="urn:microsoft.com/office/officeart/2005/8/layout/hProcess7#1"/>
    <dgm:cxn modelId="{66057E42-BA5F-4240-B473-B875DCD54925}" type="presOf" srcId="{CEBD6BFF-63CB-4250-8B4C-01FA18831435}" destId="{60D1F796-93E1-4A02-A052-9C65A5875A26}" srcOrd="0" destOrd="0" presId="urn:microsoft.com/office/officeart/2005/8/layout/hProcess7#1"/>
    <dgm:cxn modelId="{2A62C242-2CD1-40D9-8481-5DF4ABDE86C0}" type="presOf" srcId="{5620973C-97D0-4B04-B799-C082D23B6FF5}" destId="{C028E910-1EF6-4598-A66E-26C118A893B2}" srcOrd="1" destOrd="0" presId="urn:microsoft.com/office/officeart/2005/8/layout/hProcess7#1"/>
    <dgm:cxn modelId="{EFC18736-7611-4276-84BD-5C2BBDEB2F89}" srcId="{CEBD6BFF-63CB-4250-8B4C-01FA18831435}" destId="{E0A32FAA-D021-408B-9360-6EA862D7AA42}" srcOrd="1" destOrd="0" parTransId="{AC4FB2C8-B736-4866-8002-913144B60435}" sibTransId="{42BECDF2-4260-49A7-93F5-ABE43D198B1C}"/>
    <dgm:cxn modelId="{5D6296D7-895F-4B67-B0F8-5D0BD16A5BF9}" srcId="{5620973C-97D0-4B04-B799-C082D23B6FF5}" destId="{7941C631-8099-4282-B207-6D1FEC520FAE}" srcOrd="2" destOrd="0" parTransId="{93ACEB4E-1B7E-43F3-9403-3E8A0F30D93B}" sibTransId="{A6AED537-987D-4FC5-AEC7-74FE50B5985C}"/>
    <dgm:cxn modelId="{5013507F-6B91-4CA1-A546-4B9FE090A0D3}" type="presParOf" srcId="{60D1F796-93E1-4A02-A052-9C65A5875A26}" destId="{C4FE0573-FD6F-47A9-BA91-7D4E46497877}" srcOrd="0" destOrd="0" presId="urn:microsoft.com/office/officeart/2005/8/layout/hProcess7#1"/>
    <dgm:cxn modelId="{3C325DEA-CEA7-45C5-9E31-B1A494177151}" type="presParOf" srcId="{C4FE0573-FD6F-47A9-BA91-7D4E46497877}" destId="{225B98AD-1ACD-49C6-9046-A838FD3E5806}" srcOrd="0" destOrd="0" presId="urn:microsoft.com/office/officeart/2005/8/layout/hProcess7#1"/>
    <dgm:cxn modelId="{A86DD7DD-49E8-4B1F-BCC7-0BA4484FD99E}" type="presParOf" srcId="{C4FE0573-FD6F-47A9-BA91-7D4E46497877}" destId="{C028E910-1EF6-4598-A66E-26C118A893B2}" srcOrd="1" destOrd="0" presId="urn:microsoft.com/office/officeart/2005/8/layout/hProcess7#1"/>
    <dgm:cxn modelId="{C32C3310-AA77-4A48-A9AB-931BAFA57E04}" type="presParOf" srcId="{C4FE0573-FD6F-47A9-BA91-7D4E46497877}" destId="{5676A6C1-BB80-491A-9636-47A8FC426B92}" srcOrd="2" destOrd="0" presId="urn:microsoft.com/office/officeart/2005/8/layout/hProcess7#1"/>
    <dgm:cxn modelId="{5B5D6A02-81F3-4058-9E45-2B40C72BDBA7}" type="presParOf" srcId="{60D1F796-93E1-4A02-A052-9C65A5875A26}" destId="{B7316320-AAC6-474C-83D8-F95CFBD4E2B1}" srcOrd="1" destOrd="0" presId="urn:microsoft.com/office/officeart/2005/8/layout/hProcess7#1"/>
    <dgm:cxn modelId="{048F1578-B4BE-47AF-BD05-9E9DBEAE0AB6}" type="presParOf" srcId="{60D1F796-93E1-4A02-A052-9C65A5875A26}" destId="{46B81BCC-2BAB-4AE6-BC0C-D003C9C46769}" srcOrd="2" destOrd="0" presId="urn:microsoft.com/office/officeart/2005/8/layout/hProcess7#1"/>
    <dgm:cxn modelId="{6DF02634-6FD2-4ED3-B607-D830890E07E6}" type="presParOf" srcId="{46B81BCC-2BAB-4AE6-BC0C-D003C9C46769}" destId="{06E0EF0F-30EF-433B-8BC2-194DB3C89D33}" srcOrd="0" destOrd="0" presId="urn:microsoft.com/office/officeart/2005/8/layout/hProcess7#1"/>
    <dgm:cxn modelId="{5216D592-B9C6-42FC-9FAD-3E022004BD62}" type="presParOf" srcId="{46B81BCC-2BAB-4AE6-BC0C-D003C9C46769}" destId="{DAB5CBFD-B889-407C-B65D-C02652CEFEC4}" srcOrd="1" destOrd="0" presId="urn:microsoft.com/office/officeart/2005/8/layout/hProcess7#1"/>
    <dgm:cxn modelId="{FB8A2BDC-5CC5-4408-B924-A02F3699A583}" type="presParOf" srcId="{46B81BCC-2BAB-4AE6-BC0C-D003C9C46769}" destId="{8B4F8121-428C-409A-A765-3EE40FE81AAD}" srcOrd="2" destOrd="0" presId="urn:microsoft.com/office/officeart/2005/8/layout/hProcess7#1"/>
    <dgm:cxn modelId="{95C0A5C6-6B73-4F25-8422-D9AB3F0D12F7}" type="presParOf" srcId="{60D1F796-93E1-4A02-A052-9C65A5875A26}" destId="{7D7153FF-2C42-489A-9BE8-1A02F0CF7F3C}" srcOrd="3" destOrd="0" presId="urn:microsoft.com/office/officeart/2005/8/layout/hProcess7#1"/>
    <dgm:cxn modelId="{7EAA4E33-D877-4EC9-B184-E1B7D7459786}" type="presParOf" srcId="{60D1F796-93E1-4A02-A052-9C65A5875A26}" destId="{E47BA90D-0BD6-4116-B20E-A42618F4F1AE}" srcOrd="4" destOrd="0" presId="urn:microsoft.com/office/officeart/2005/8/layout/hProcess7#1"/>
    <dgm:cxn modelId="{5DD532F8-696F-41AA-B393-E5FC6C4D8C3E}" type="presParOf" srcId="{E47BA90D-0BD6-4116-B20E-A42618F4F1AE}" destId="{C85732AE-5713-4DAC-8611-BAC6783007F2}" srcOrd="0" destOrd="0" presId="urn:microsoft.com/office/officeart/2005/8/layout/hProcess7#1"/>
    <dgm:cxn modelId="{B0A38C6A-2E6F-4E1A-B313-F212300DA36E}" type="presParOf" srcId="{E47BA90D-0BD6-4116-B20E-A42618F4F1AE}" destId="{9AEF4151-CD46-478F-A5D4-DBDC225A5C51}" srcOrd="1" destOrd="0" presId="urn:microsoft.com/office/officeart/2005/8/layout/hProcess7#1"/>
    <dgm:cxn modelId="{B3271BF7-DAAA-41D6-8B0A-2961C2C71E46}" type="presParOf" srcId="{E47BA90D-0BD6-4116-B20E-A42618F4F1AE}" destId="{EAD87FC4-8257-4BAD-BE83-FA600D7F147C}" srcOrd="2" destOrd="0" presId="urn:microsoft.com/office/officeart/2005/8/layout/hProcess7#1"/>
    <dgm:cxn modelId="{7C983437-726D-4C2D-8D53-2519217A20AF}" type="presParOf" srcId="{60D1F796-93E1-4A02-A052-9C65A5875A26}" destId="{A22232FC-21B5-467F-ABB0-B3BFFDB3B55F}" srcOrd="5" destOrd="0" presId="urn:microsoft.com/office/officeart/2005/8/layout/hProcess7#1"/>
    <dgm:cxn modelId="{47497378-4AD5-409B-AEA2-78102D12F4C9}" type="presParOf" srcId="{60D1F796-93E1-4A02-A052-9C65A5875A26}" destId="{3A9D2CF4-27C5-4FD2-84B5-9E3E39A5B93C}" srcOrd="6" destOrd="0" presId="urn:microsoft.com/office/officeart/2005/8/layout/hProcess7#1"/>
    <dgm:cxn modelId="{621417CB-DEF6-488F-911C-8626C855EB52}" type="presParOf" srcId="{3A9D2CF4-27C5-4FD2-84B5-9E3E39A5B93C}" destId="{BA6AA69A-F18A-4ABF-A42A-EB5EB51CF46B}" srcOrd="0" destOrd="0" presId="urn:microsoft.com/office/officeart/2005/8/layout/hProcess7#1"/>
    <dgm:cxn modelId="{C737D1A9-D056-4C7F-87CB-A529B191EC4D}" type="presParOf" srcId="{3A9D2CF4-27C5-4FD2-84B5-9E3E39A5B93C}" destId="{6F66922C-5A73-4633-9598-36B28A12A401}" srcOrd="1" destOrd="0" presId="urn:microsoft.com/office/officeart/2005/8/layout/hProcess7#1"/>
    <dgm:cxn modelId="{D6A51A34-9097-465F-90C3-64BA283D52C0}" type="presParOf" srcId="{3A9D2CF4-27C5-4FD2-84B5-9E3E39A5B93C}" destId="{5E8F98B9-C5B0-4B4A-80BE-19034ACA518D}" srcOrd="2" destOrd="0" presId="urn:microsoft.com/office/officeart/2005/8/layout/hProcess7#1"/>
    <dgm:cxn modelId="{817A61B7-38CB-46ED-B298-39B01D5F8C3A}" type="presParOf" srcId="{60D1F796-93E1-4A02-A052-9C65A5875A26}" destId="{5179FB87-F99B-47BD-82FA-931359CCA579}" srcOrd="7" destOrd="0" presId="urn:microsoft.com/office/officeart/2005/8/layout/hProcess7#1"/>
    <dgm:cxn modelId="{CE69B2CB-8CCA-4199-A7E1-AF03F8AE1C1B}" type="presParOf" srcId="{60D1F796-93E1-4A02-A052-9C65A5875A26}" destId="{B7DB8C57-9D29-4F25-BCFD-4585621CC47B}" srcOrd="8" destOrd="0" presId="urn:microsoft.com/office/officeart/2005/8/layout/hProcess7#1"/>
    <dgm:cxn modelId="{20996A32-1103-4357-806D-A0A0BD8C4AB8}" type="presParOf" srcId="{B7DB8C57-9D29-4F25-BCFD-4585621CC47B}" destId="{C1F27652-A521-4F28-B341-9A2DA0D8CAA0}" srcOrd="0" destOrd="0" presId="urn:microsoft.com/office/officeart/2005/8/layout/hProcess7#1"/>
    <dgm:cxn modelId="{A533A1CA-61A1-4248-BF8B-15152F81A697}" type="presParOf" srcId="{B7DB8C57-9D29-4F25-BCFD-4585621CC47B}" destId="{CACA279C-A0F3-4F0C-B80D-FF516C591F64}" srcOrd="1" destOrd="0" presId="urn:microsoft.com/office/officeart/2005/8/layout/hProcess7#1"/>
    <dgm:cxn modelId="{7A7B13E0-BFA0-46F1-B5C3-E1FF9B91DBA8}" type="presParOf" srcId="{B7DB8C57-9D29-4F25-BCFD-4585621CC47B}" destId="{EA6FCED6-BCEB-456E-95BC-BCC68DF8A195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6987DC-050F-436A-8D18-12CD459D3EBA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B0A66C7B-3627-49DE-87DF-FA2A449D1177}">
      <dgm:prSet phldrT="[Text]"/>
      <dgm:spPr/>
      <dgm:t>
        <a:bodyPr/>
        <a:lstStyle/>
        <a:p>
          <a:r>
            <a:rPr lang="sr-Cyrl-CS" dirty="0" smtClean="0"/>
            <a:t>Кључне компетенције</a:t>
          </a:r>
          <a:endParaRPr lang="sr-Latn-CS" dirty="0"/>
        </a:p>
      </dgm:t>
    </dgm:pt>
    <dgm:pt modelId="{A50AD9DB-C64E-4E26-B3E6-34FF4DF03018}" type="parTrans" cxnId="{A9894D7E-6D45-4C4B-821B-4346CBDF6198}">
      <dgm:prSet/>
      <dgm:spPr/>
      <dgm:t>
        <a:bodyPr/>
        <a:lstStyle/>
        <a:p>
          <a:endParaRPr lang="sr-Latn-CS"/>
        </a:p>
      </dgm:t>
    </dgm:pt>
    <dgm:pt modelId="{18999049-349A-4992-91CA-7487E902082F}" type="sibTrans" cxnId="{A9894D7E-6D45-4C4B-821B-4346CBDF6198}">
      <dgm:prSet/>
      <dgm:spPr/>
      <dgm:t>
        <a:bodyPr/>
        <a:lstStyle/>
        <a:p>
          <a:endParaRPr lang="sr-Latn-CS"/>
        </a:p>
      </dgm:t>
    </dgm:pt>
    <dgm:pt modelId="{120B2D0E-7433-40B6-B1B0-8647C8AAF1A6}">
      <dgm:prSet phldrT="[Text]"/>
      <dgm:spPr/>
      <dgm:t>
        <a:bodyPr/>
        <a:lstStyle/>
        <a:p>
          <a:r>
            <a:rPr lang="sr-Cyrl-CS" dirty="0" smtClean="0"/>
            <a:t>Ниво постигнућа (основни, средњи, виши)</a:t>
          </a:r>
          <a:endParaRPr lang="sr-Latn-CS" dirty="0"/>
        </a:p>
      </dgm:t>
    </dgm:pt>
    <dgm:pt modelId="{2B5E78F3-EBF5-4350-B5B2-902A32028DC5}" type="parTrans" cxnId="{D53CCD25-5DEB-4B0E-A3DC-2098FFED2324}">
      <dgm:prSet/>
      <dgm:spPr/>
      <dgm:t>
        <a:bodyPr/>
        <a:lstStyle/>
        <a:p>
          <a:endParaRPr lang="sr-Latn-CS"/>
        </a:p>
      </dgm:t>
    </dgm:pt>
    <dgm:pt modelId="{759A2AAE-AD29-4FE1-AAC5-4E9B576874E0}" type="sibTrans" cxnId="{D53CCD25-5DEB-4B0E-A3DC-2098FFED2324}">
      <dgm:prSet/>
      <dgm:spPr/>
      <dgm:t>
        <a:bodyPr/>
        <a:lstStyle/>
        <a:p>
          <a:endParaRPr lang="sr-Latn-CS"/>
        </a:p>
      </dgm:t>
    </dgm:pt>
    <dgm:pt modelId="{BDAD1F3F-8138-4D9E-BD7D-898ED8D357A1}">
      <dgm:prSet phldrT="[Text]"/>
      <dgm:spPr/>
      <dgm:t>
        <a:bodyPr/>
        <a:lstStyle/>
        <a:p>
          <a:r>
            <a:rPr lang="sr-Cyrl-CS" dirty="0" smtClean="0"/>
            <a:t>Квалитет (система, школе, наставе)</a:t>
          </a:r>
          <a:endParaRPr lang="sr-Latn-CS" dirty="0"/>
        </a:p>
      </dgm:t>
    </dgm:pt>
    <dgm:pt modelId="{DF7A17EC-63AE-4740-ACB0-6C9F089D5C75}" type="parTrans" cxnId="{F2743319-07F5-4DB0-AF4A-0F796DA9029A}">
      <dgm:prSet/>
      <dgm:spPr/>
      <dgm:t>
        <a:bodyPr/>
        <a:lstStyle/>
        <a:p>
          <a:endParaRPr lang="sr-Latn-CS"/>
        </a:p>
      </dgm:t>
    </dgm:pt>
    <dgm:pt modelId="{822FE4C4-7F1E-4037-9D31-8DB0F979BDFA}" type="sibTrans" cxnId="{F2743319-07F5-4DB0-AF4A-0F796DA9029A}">
      <dgm:prSet/>
      <dgm:spPr/>
      <dgm:t>
        <a:bodyPr/>
        <a:lstStyle/>
        <a:p>
          <a:endParaRPr lang="sr-Latn-CS"/>
        </a:p>
      </dgm:t>
    </dgm:pt>
    <dgm:pt modelId="{55349223-835E-4EEA-8D98-9C1BE29B0DE9}">
      <dgm:prSet phldrT="[Text]"/>
      <dgm:spPr/>
      <dgm:t>
        <a:bodyPr/>
        <a:lstStyle/>
        <a:p>
          <a:r>
            <a:rPr lang="sr-Cyrl-CS" dirty="0" smtClean="0"/>
            <a:t>Контрола (вредновање)</a:t>
          </a:r>
          <a:endParaRPr lang="sr-Latn-CS" dirty="0"/>
        </a:p>
      </dgm:t>
    </dgm:pt>
    <dgm:pt modelId="{96C78BA5-E584-4740-8F99-36AAB8DAD153}" type="parTrans" cxnId="{DFD74613-15E9-451E-8803-6DE51B1065CB}">
      <dgm:prSet/>
      <dgm:spPr/>
      <dgm:t>
        <a:bodyPr/>
        <a:lstStyle/>
        <a:p>
          <a:endParaRPr lang="sr-Latn-CS"/>
        </a:p>
      </dgm:t>
    </dgm:pt>
    <dgm:pt modelId="{9B020C07-A49A-4A43-9106-B10E8C8E3657}" type="sibTrans" cxnId="{DFD74613-15E9-451E-8803-6DE51B1065CB}">
      <dgm:prSet/>
      <dgm:spPr/>
      <dgm:t>
        <a:bodyPr/>
        <a:lstStyle/>
        <a:p>
          <a:endParaRPr lang="sr-Latn-CS"/>
        </a:p>
      </dgm:t>
    </dgm:pt>
    <dgm:pt modelId="{AB3F5319-C9DA-4996-B6DA-D9CDAB6883D4}">
      <dgm:prSet phldrT="[Text]"/>
      <dgm:spPr/>
      <dgm:t>
        <a:bodyPr/>
        <a:lstStyle/>
        <a:p>
          <a:r>
            <a:rPr lang="sr-Cyrl-CS" dirty="0" smtClean="0"/>
            <a:t>Индивидуални развој</a:t>
          </a:r>
          <a:endParaRPr lang="sr-Latn-CS" dirty="0"/>
        </a:p>
      </dgm:t>
    </dgm:pt>
    <dgm:pt modelId="{8D6B5232-44FE-4730-8A85-CD99D744286E}" type="parTrans" cxnId="{F0854A2F-5F3B-4056-BBA6-F6E997630616}">
      <dgm:prSet/>
      <dgm:spPr/>
      <dgm:t>
        <a:bodyPr/>
        <a:lstStyle/>
        <a:p>
          <a:endParaRPr lang="sr-Latn-CS"/>
        </a:p>
      </dgm:t>
    </dgm:pt>
    <dgm:pt modelId="{09FC903F-0FC9-4791-82FE-7444623A11DF}" type="sibTrans" cxnId="{F0854A2F-5F3B-4056-BBA6-F6E997630616}">
      <dgm:prSet/>
      <dgm:spPr/>
      <dgm:t>
        <a:bodyPr/>
        <a:lstStyle/>
        <a:p>
          <a:endParaRPr lang="sr-Latn-CS"/>
        </a:p>
      </dgm:t>
    </dgm:pt>
    <dgm:pt modelId="{A38CF487-585A-44CC-B618-13C74075D18D}" type="pres">
      <dgm:prSet presAssocID="{0D6987DC-050F-436A-8D18-12CD459D3E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AEEB5688-AAF2-4AA1-BF21-2BA4CA74B06B}" type="pres">
      <dgm:prSet presAssocID="{0D6987DC-050F-436A-8D18-12CD459D3EBA}" presName="cycle" presStyleCnt="0"/>
      <dgm:spPr/>
    </dgm:pt>
    <dgm:pt modelId="{EE8A49BB-3CAE-4683-A957-A0CCC95641BF}" type="pres">
      <dgm:prSet presAssocID="{B0A66C7B-3627-49DE-87DF-FA2A449D1177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A646209-A305-4134-A975-D42D661F3C2A}" type="pres">
      <dgm:prSet presAssocID="{18999049-349A-4992-91CA-7487E902082F}" presName="sibTransFirstNode" presStyleLbl="bgShp" presStyleIdx="0" presStyleCnt="1"/>
      <dgm:spPr/>
      <dgm:t>
        <a:bodyPr/>
        <a:lstStyle/>
        <a:p>
          <a:endParaRPr lang="sr-Latn-CS"/>
        </a:p>
      </dgm:t>
    </dgm:pt>
    <dgm:pt modelId="{898F8600-C88F-437F-8F91-1B180D42544F}" type="pres">
      <dgm:prSet presAssocID="{120B2D0E-7433-40B6-B1B0-8647C8AAF1A6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7C83F7D-999F-4FDA-9961-DFBCF6C5070F}" type="pres">
      <dgm:prSet presAssocID="{BDAD1F3F-8138-4D9E-BD7D-898ED8D357A1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066141C-D4B7-45B8-8734-E991F16347F1}" type="pres">
      <dgm:prSet presAssocID="{55349223-835E-4EEA-8D98-9C1BE29B0DE9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8BAC3F9-09CC-4AF0-869D-F90F5D995B2F}" type="pres">
      <dgm:prSet presAssocID="{AB3F5319-C9DA-4996-B6DA-D9CDAB6883D4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D53CCD25-5DEB-4B0E-A3DC-2098FFED2324}" srcId="{0D6987DC-050F-436A-8D18-12CD459D3EBA}" destId="{120B2D0E-7433-40B6-B1B0-8647C8AAF1A6}" srcOrd="1" destOrd="0" parTransId="{2B5E78F3-EBF5-4350-B5B2-902A32028DC5}" sibTransId="{759A2AAE-AD29-4FE1-AAC5-4E9B576874E0}"/>
    <dgm:cxn modelId="{58D2B89F-E9B5-4A70-9599-4C5285DECEBE}" type="presOf" srcId="{0D6987DC-050F-436A-8D18-12CD459D3EBA}" destId="{A38CF487-585A-44CC-B618-13C74075D18D}" srcOrd="0" destOrd="0" presId="urn:microsoft.com/office/officeart/2005/8/layout/cycle3"/>
    <dgm:cxn modelId="{F0854A2F-5F3B-4056-BBA6-F6E997630616}" srcId="{0D6987DC-050F-436A-8D18-12CD459D3EBA}" destId="{AB3F5319-C9DA-4996-B6DA-D9CDAB6883D4}" srcOrd="4" destOrd="0" parTransId="{8D6B5232-44FE-4730-8A85-CD99D744286E}" sibTransId="{09FC903F-0FC9-4791-82FE-7444623A11DF}"/>
    <dgm:cxn modelId="{CF74F7F1-191B-4B88-A4BD-F4571FAEC491}" type="presOf" srcId="{BDAD1F3F-8138-4D9E-BD7D-898ED8D357A1}" destId="{E7C83F7D-999F-4FDA-9961-DFBCF6C5070F}" srcOrd="0" destOrd="0" presId="urn:microsoft.com/office/officeart/2005/8/layout/cycle3"/>
    <dgm:cxn modelId="{C2810119-B6B8-48EE-85C0-0DA09A8B4458}" type="presOf" srcId="{55349223-835E-4EEA-8D98-9C1BE29B0DE9}" destId="{F066141C-D4B7-45B8-8734-E991F16347F1}" srcOrd="0" destOrd="0" presId="urn:microsoft.com/office/officeart/2005/8/layout/cycle3"/>
    <dgm:cxn modelId="{A9894D7E-6D45-4C4B-821B-4346CBDF6198}" srcId="{0D6987DC-050F-436A-8D18-12CD459D3EBA}" destId="{B0A66C7B-3627-49DE-87DF-FA2A449D1177}" srcOrd="0" destOrd="0" parTransId="{A50AD9DB-C64E-4E26-B3E6-34FF4DF03018}" sibTransId="{18999049-349A-4992-91CA-7487E902082F}"/>
    <dgm:cxn modelId="{B44EC17C-D104-49A8-AE04-4E75D5F9459D}" type="presOf" srcId="{120B2D0E-7433-40B6-B1B0-8647C8AAF1A6}" destId="{898F8600-C88F-437F-8F91-1B180D42544F}" srcOrd="0" destOrd="0" presId="urn:microsoft.com/office/officeart/2005/8/layout/cycle3"/>
    <dgm:cxn modelId="{7DD0971A-6D65-411B-9B82-BEFBC3998AB6}" type="presOf" srcId="{18999049-349A-4992-91CA-7487E902082F}" destId="{0A646209-A305-4134-A975-D42D661F3C2A}" srcOrd="0" destOrd="0" presId="urn:microsoft.com/office/officeart/2005/8/layout/cycle3"/>
    <dgm:cxn modelId="{DFD74613-15E9-451E-8803-6DE51B1065CB}" srcId="{0D6987DC-050F-436A-8D18-12CD459D3EBA}" destId="{55349223-835E-4EEA-8D98-9C1BE29B0DE9}" srcOrd="3" destOrd="0" parTransId="{96C78BA5-E584-4740-8F99-36AAB8DAD153}" sibTransId="{9B020C07-A49A-4A43-9106-B10E8C8E3657}"/>
    <dgm:cxn modelId="{D4F29951-A54E-4BC8-8187-396AE8FCCB03}" type="presOf" srcId="{B0A66C7B-3627-49DE-87DF-FA2A449D1177}" destId="{EE8A49BB-3CAE-4683-A957-A0CCC95641BF}" srcOrd="0" destOrd="0" presId="urn:microsoft.com/office/officeart/2005/8/layout/cycle3"/>
    <dgm:cxn modelId="{F9DAFFCE-ED50-4C63-98D8-BF4C54B4BDBE}" type="presOf" srcId="{AB3F5319-C9DA-4996-B6DA-D9CDAB6883D4}" destId="{38BAC3F9-09CC-4AF0-869D-F90F5D995B2F}" srcOrd="0" destOrd="0" presId="urn:microsoft.com/office/officeart/2005/8/layout/cycle3"/>
    <dgm:cxn modelId="{F2743319-07F5-4DB0-AF4A-0F796DA9029A}" srcId="{0D6987DC-050F-436A-8D18-12CD459D3EBA}" destId="{BDAD1F3F-8138-4D9E-BD7D-898ED8D357A1}" srcOrd="2" destOrd="0" parTransId="{DF7A17EC-63AE-4740-ACB0-6C9F089D5C75}" sibTransId="{822FE4C4-7F1E-4037-9D31-8DB0F979BDFA}"/>
    <dgm:cxn modelId="{BDB6ABCC-C9D2-47BE-ADAD-F72DC8C89D96}" type="presParOf" srcId="{A38CF487-585A-44CC-B618-13C74075D18D}" destId="{AEEB5688-AAF2-4AA1-BF21-2BA4CA74B06B}" srcOrd="0" destOrd="0" presId="urn:microsoft.com/office/officeart/2005/8/layout/cycle3"/>
    <dgm:cxn modelId="{1356E2DF-B4D9-48E2-BB3E-824732DBE844}" type="presParOf" srcId="{AEEB5688-AAF2-4AA1-BF21-2BA4CA74B06B}" destId="{EE8A49BB-3CAE-4683-A957-A0CCC95641BF}" srcOrd="0" destOrd="0" presId="urn:microsoft.com/office/officeart/2005/8/layout/cycle3"/>
    <dgm:cxn modelId="{8F0817B7-19A1-44E1-A109-F5BB5F13600E}" type="presParOf" srcId="{AEEB5688-AAF2-4AA1-BF21-2BA4CA74B06B}" destId="{0A646209-A305-4134-A975-D42D661F3C2A}" srcOrd="1" destOrd="0" presId="urn:microsoft.com/office/officeart/2005/8/layout/cycle3"/>
    <dgm:cxn modelId="{E9B7FE8B-DFCF-4850-813A-95250A17257C}" type="presParOf" srcId="{AEEB5688-AAF2-4AA1-BF21-2BA4CA74B06B}" destId="{898F8600-C88F-437F-8F91-1B180D42544F}" srcOrd="2" destOrd="0" presId="urn:microsoft.com/office/officeart/2005/8/layout/cycle3"/>
    <dgm:cxn modelId="{9C2C5CB6-69DC-45D8-BD5B-D397B1BD1841}" type="presParOf" srcId="{AEEB5688-AAF2-4AA1-BF21-2BA4CA74B06B}" destId="{E7C83F7D-999F-4FDA-9961-DFBCF6C5070F}" srcOrd="3" destOrd="0" presId="urn:microsoft.com/office/officeart/2005/8/layout/cycle3"/>
    <dgm:cxn modelId="{C20EC6E9-1BF0-4938-BA08-8DD6AC90A235}" type="presParOf" srcId="{AEEB5688-AAF2-4AA1-BF21-2BA4CA74B06B}" destId="{F066141C-D4B7-45B8-8734-E991F16347F1}" srcOrd="4" destOrd="0" presId="urn:microsoft.com/office/officeart/2005/8/layout/cycle3"/>
    <dgm:cxn modelId="{F5B34E8C-7367-4C2D-9CC4-6F190F18C461}" type="presParOf" srcId="{AEEB5688-AAF2-4AA1-BF21-2BA4CA74B06B}" destId="{38BAC3F9-09CC-4AF0-869D-F90F5D995B2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1721CC-87C0-48D1-A4CF-CF2E719F655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A57C99AC-A92C-46E0-B27C-0E2BACB8DD36}">
      <dgm:prSet phldrT="[Text]"/>
      <dgm:spPr/>
      <dgm:t>
        <a:bodyPr/>
        <a:lstStyle/>
        <a:p>
          <a:pPr algn="l"/>
          <a:r>
            <a:rPr lang="ru-RU" dirty="0" smtClean="0"/>
            <a:t>Образовни стандарди формулисани су на три нивоа постигнућа. Нивои образовних стандарда описују захтеве различите тежине, когнитивне комплексности и обима знања, од једноставнијих ка сложеним. Сваки наредни ниво подразумева да је ученик савладао знања и вештине са претходног нивоа.</a:t>
          </a:r>
          <a:endParaRPr lang="sr-Latn-CS" dirty="0"/>
        </a:p>
      </dgm:t>
    </dgm:pt>
    <dgm:pt modelId="{E478FAA3-7418-48AD-B1A1-4145AE386586}" type="parTrans" cxnId="{A5FD9762-BE06-4CCF-9575-3EB70B231FF2}">
      <dgm:prSet/>
      <dgm:spPr/>
      <dgm:t>
        <a:bodyPr/>
        <a:lstStyle/>
        <a:p>
          <a:endParaRPr lang="sr-Latn-CS"/>
        </a:p>
      </dgm:t>
    </dgm:pt>
    <dgm:pt modelId="{A2A3CD1F-5D55-4E13-B96A-26591CF2518E}" type="sibTrans" cxnId="{A5FD9762-BE06-4CCF-9575-3EB70B231FF2}">
      <dgm:prSet/>
      <dgm:spPr/>
      <dgm:t>
        <a:bodyPr/>
        <a:lstStyle/>
        <a:p>
          <a:endParaRPr lang="sr-Latn-CS"/>
        </a:p>
      </dgm:t>
    </dgm:pt>
    <dgm:pt modelId="{173F46C2-7AD2-4DDD-B131-C6FA8E231064}">
      <dgm:prSet phldrT="[Text]"/>
      <dgm:spPr/>
      <dgm:t>
        <a:bodyPr/>
        <a:lstStyle/>
        <a:p>
          <a:pPr algn="l"/>
          <a:r>
            <a:rPr lang="sr-Cyrl-CS" b="1" dirty="0" smtClean="0"/>
            <a:t>Основни ниво</a:t>
          </a:r>
          <a:endParaRPr lang="sr-Latn-CS" b="1" dirty="0" smtClean="0"/>
        </a:p>
        <a:p>
          <a:pPr algn="l"/>
          <a:r>
            <a:rPr lang="ru-RU" dirty="0" smtClean="0"/>
            <a:t>Очекује се да ће скоро сви, а најмање 80% ученика/ученица постићи тај ниво. На базичном нивоу налазе се темељна предметна знања и умења, то су функционална и трансферна знања и умења неопходна, како за сналажење у животу, тако и за наставак учења. </a:t>
          </a:r>
          <a:endParaRPr lang="sr-Latn-CS" dirty="0"/>
        </a:p>
      </dgm:t>
    </dgm:pt>
    <dgm:pt modelId="{1D7D1805-FBD4-4B2C-A2CE-2E1CB2415D77}" type="parTrans" cxnId="{73307D7D-2FA5-4CB7-9A6D-B8C7519524C1}">
      <dgm:prSet/>
      <dgm:spPr/>
      <dgm:t>
        <a:bodyPr/>
        <a:lstStyle/>
        <a:p>
          <a:endParaRPr lang="sr-Latn-CS"/>
        </a:p>
      </dgm:t>
    </dgm:pt>
    <dgm:pt modelId="{87FD5D11-ABE9-4F92-A817-4F8BFC12C9F2}" type="sibTrans" cxnId="{73307D7D-2FA5-4CB7-9A6D-B8C7519524C1}">
      <dgm:prSet/>
      <dgm:spPr/>
      <dgm:t>
        <a:bodyPr/>
        <a:lstStyle/>
        <a:p>
          <a:endParaRPr lang="sr-Latn-CS"/>
        </a:p>
      </dgm:t>
    </dgm:pt>
    <dgm:pt modelId="{8087A108-1547-402C-BB59-595769CADDE7}">
      <dgm:prSet phldrT="[Text]" custT="1"/>
      <dgm:spPr/>
      <dgm:t>
        <a:bodyPr/>
        <a:lstStyle/>
        <a:p>
          <a:pPr algn="l"/>
          <a:r>
            <a:rPr lang="sr-Cyrl-CS" sz="1800" b="1" dirty="0" smtClean="0"/>
            <a:t>Средњи ниво</a:t>
          </a:r>
          <a:endParaRPr lang="sr-Latn-CS" sz="1800" b="1" dirty="0" smtClean="0"/>
        </a:p>
        <a:p>
          <a:pPr algn="l"/>
          <a:r>
            <a:rPr lang="ru-RU" sz="1800" dirty="0" smtClean="0"/>
            <a:t>На другом нивоу описани су захтеви који представљају средњи ниво знања, вештина и умења. Он описује оно што просечан ученик/ученица може да достигне. Очекује се да ће око 50% ученика/ученица постићи или превазићи тај ниво.</a:t>
          </a:r>
          <a:endParaRPr lang="sr-Latn-CS" sz="1800" dirty="0"/>
        </a:p>
      </dgm:t>
    </dgm:pt>
    <dgm:pt modelId="{ACB42E6A-B629-40D5-AEF1-B93768F3BF8B}" type="parTrans" cxnId="{13C92281-BDC9-4B45-8B61-83D00DABD25B}">
      <dgm:prSet/>
      <dgm:spPr/>
      <dgm:t>
        <a:bodyPr/>
        <a:lstStyle/>
        <a:p>
          <a:endParaRPr lang="sr-Latn-CS"/>
        </a:p>
      </dgm:t>
    </dgm:pt>
    <dgm:pt modelId="{CCF05F34-A057-44F8-9E51-50E137074D92}" type="sibTrans" cxnId="{13C92281-BDC9-4B45-8B61-83D00DABD25B}">
      <dgm:prSet/>
      <dgm:spPr/>
      <dgm:t>
        <a:bodyPr/>
        <a:lstStyle/>
        <a:p>
          <a:endParaRPr lang="sr-Latn-CS"/>
        </a:p>
      </dgm:t>
    </dgm:pt>
    <dgm:pt modelId="{CCC7926D-F07E-4D0F-B08C-9B5D9ED99BFE}">
      <dgm:prSet phldrT="[Text]" custT="1"/>
      <dgm:spPr/>
      <dgm:t>
        <a:bodyPr/>
        <a:lstStyle/>
        <a:p>
          <a:pPr algn="l"/>
          <a:r>
            <a:rPr lang="sr-Cyrl-CS" sz="1800" b="1" dirty="0" smtClean="0"/>
            <a:t>Напредни ниво</a:t>
          </a:r>
          <a:endParaRPr lang="sr-Latn-CS" sz="1800" b="1" dirty="0" smtClean="0"/>
        </a:p>
        <a:p>
          <a:pPr algn="l"/>
          <a:r>
            <a:rPr lang="ru-RU" sz="1800" dirty="0" smtClean="0"/>
            <a:t> Очекује се да ће око 25% ученика/ученица постићи тај ниво. Од ученика се очекује да анализира, упоређује, разликује, критички суди, износи лични став, повезује различита знања, примењује их и сналази се у новим </a:t>
          </a:r>
          <a:r>
            <a:rPr lang="sr-Cyrl-CS" sz="1800" dirty="0" smtClean="0"/>
            <a:t>ситуацијама.</a:t>
          </a:r>
          <a:endParaRPr lang="sr-Latn-CS" sz="1800" dirty="0"/>
        </a:p>
      </dgm:t>
    </dgm:pt>
    <dgm:pt modelId="{F3592928-DA59-40B3-AF61-56CF8CC3006F}" type="parTrans" cxnId="{89BC26E1-7311-4463-86A8-A3AC52F0F581}">
      <dgm:prSet/>
      <dgm:spPr/>
      <dgm:t>
        <a:bodyPr/>
        <a:lstStyle/>
        <a:p>
          <a:endParaRPr lang="sr-Latn-CS"/>
        </a:p>
      </dgm:t>
    </dgm:pt>
    <dgm:pt modelId="{8F2DB660-D29A-4EE8-8F54-1F9556B3F9EA}" type="sibTrans" cxnId="{89BC26E1-7311-4463-86A8-A3AC52F0F581}">
      <dgm:prSet/>
      <dgm:spPr/>
      <dgm:t>
        <a:bodyPr/>
        <a:lstStyle/>
        <a:p>
          <a:endParaRPr lang="sr-Latn-CS"/>
        </a:p>
      </dgm:t>
    </dgm:pt>
    <dgm:pt modelId="{1B6C88D8-9B02-445D-8927-B2F6764C2FE3}" type="pres">
      <dgm:prSet presAssocID="{281721CC-87C0-48D1-A4CF-CF2E719F65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BFC87CC3-8059-42CF-A63B-F92E3F7A4B0C}" type="pres">
      <dgm:prSet presAssocID="{A57C99AC-A92C-46E0-B27C-0E2BACB8DD36}" presName="roof" presStyleLbl="dkBgShp" presStyleIdx="0" presStyleCnt="2"/>
      <dgm:spPr/>
      <dgm:t>
        <a:bodyPr/>
        <a:lstStyle/>
        <a:p>
          <a:endParaRPr lang="sr-Latn-CS"/>
        </a:p>
      </dgm:t>
    </dgm:pt>
    <dgm:pt modelId="{E6AC7555-C4E2-4F63-B34F-6E61DA7F90C5}" type="pres">
      <dgm:prSet presAssocID="{A57C99AC-A92C-46E0-B27C-0E2BACB8DD36}" presName="pillars" presStyleCnt="0"/>
      <dgm:spPr/>
    </dgm:pt>
    <dgm:pt modelId="{9D948E7F-3B7F-4C41-976F-167A82845EA6}" type="pres">
      <dgm:prSet presAssocID="{A57C99AC-A92C-46E0-B27C-0E2BACB8DD3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FC3C8E8-759D-4235-B43F-33F29B182092}" type="pres">
      <dgm:prSet presAssocID="{8087A108-1547-402C-BB59-595769CADDE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48E889E9-4804-4977-B2B0-BADF96A8B029}" type="pres">
      <dgm:prSet presAssocID="{CCC7926D-F07E-4D0F-B08C-9B5D9ED99BF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F4EB5E18-D6BB-4575-B8FE-B736F69E8EB2}" type="pres">
      <dgm:prSet presAssocID="{A57C99AC-A92C-46E0-B27C-0E2BACB8DD36}" presName="base" presStyleLbl="dkBgShp" presStyleIdx="1" presStyleCnt="2"/>
      <dgm:spPr/>
    </dgm:pt>
  </dgm:ptLst>
  <dgm:cxnLst>
    <dgm:cxn modelId="{A01AB9B8-BEC2-46D7-B80E-56C3D8A14611}" type="presOf" srcId="{A57C99AC-A92C-46E0-B27C-0E2BACB8DD36}" destId="{BFC87CC3-8059-42CF-A63B-F92E3F7A4B0C}" srcOrd="0" destOrd="0" presId="urn:microsoft.com/office/officeart/2005/8/layout/hList3"/>
    <dgm:cxn modelId="{A5FD9762-BE06-4CCF-9575-3EB70B231FF2}" srcId="{281721CC-87C0-48D1-A4CF-CF2E719F6551}" destId="{A57C99AC-A92C-46E0-B27C-0E2BACB8DD36}" srcOrd="0" destOrd="0" parTransId="{E478FAA3-7418-48AD-B1A1-4145AE386586}" sibTransId="{A2A3CD1F-5D55-4E13-B96A-26591CF2518E}"/>
    <dgm:cxn modelId="{58379657-7FB1-4510-8382-AB0A450D6A1D}" type="presOf" srcId="{173F46C2-7AD2-4DDD-B131-C6FA8E231064}" destId="{9D948E7F-3B7F-4C41-976F-167A82845EA6}" srcOrd="0" destOrd="0" presId="urn:microsoft.com/office/officeart/2005/8/layout/hList3"/>
    <dgm:cxn modelId="{73307D7D-2FA5-4CB7-9A6D-B8C7519524C1}" srcId="{A57C99AC-A92C-46E0-B27C-0E2BACB8DD36}" destId="{173F46C2-7AD2-4DDD-B131-C6FA8E231064}" srcOrd="0" destOrd="0" parTransId="{1D7D1805-FBD4-4B2C-A2CE-2E1CB2415D77}" sibTransId="{87FD5D11-ABE9-4F92-A817-4F8BFC12C9F2}"/>
    <dgm:cxn modelId="{89BC26E1-7311-4463-86A8-A3AC52F0F581}" srcId="{A57C99AC-A92C-46E0-B27C-0E2BACB8DD36}" destId="{CCC7926D-F07E-4D0F-B08C-9B5D9ED99BFE}" srcOrd="2" destOrd="0" parTransId="{F3592928-DA59-40B3-AF61-56CF8CC3006F}" sibTransId="{8F2DB660-D29A-4EE8-8F54-1F9556B3F9EA}"/>
    <dgm:cxn modelId="{769C6CC1-05BA-43D0-8F55-995A74000613}" type="presOf" srcId="{281721CC-87C0-48D1-A4CF-CF2E719F6551}" destId="{1B6C88D8-9B02-445D-8927-B2F6764C2FE3}" srcOrd="0" destOrd="0" presId="urn:microsoft.com/office/officeart/2005/8/layout/hList3"/>
    <dgm:cxn modelId="{8914E051-F846-4B63-BFF3-AF30B2A3A4E6}" type="presOf" srcId="{8087A108-1547-402C-BB59-595769CADDE7}" destId="{DFC3C8E8-759D-4235-B43F-33F29B182092}" srcOrd="0" destOrd="0" presId="urn:microsoft.com/office/officeart/2005/8/layout/hList3"/>
    <dgm:cxn modelId="{13C92281-BDC9-4B45-8B61-83D00DABD25B}" srcId="{A57C99AC-A92C-46E0-B27C-0E2BACB8DD36}" destId="{8087A108-1547-402C-BB59-595769CADDE7}" srcOrd="1" destOrd="0" parTransId="{ACB42E6A-B629-40D5-AEF1-B93768F3BF8B}" sibTransId="{CCF05F34-A057-44F8-9E51-50E137074D92}"/>
    <dgm:cxn modelId="{E93ED71A-CEC3-4773-A364-5EA7B87077EC}" type="presOf" srcId="{CCC7926D-F07E-4D0F-B08C-9B5D9ED99BFE}" destId="{48E889E9-4804-4977-B2B0-BADF96A8B029}" srcOrd="0" destOrd="0" presId="urn:microsoft.com/office/officeart/2005/8/layout/hList3"/>
    <dgm:cxn modelId="{4B9C48BC-63AD-4155-9BA8-887D9F8E0907}" type="presParOf" srcId="{1B6C88D8-9B02-445D-8927-B2F6764C2FE3}" destId="{BFC87CC3-8059-42CF-A63B-F92E3F7A4B0C}" srcOrd="0" destOrd="0" presId="urn:microsoft.com/office/officeart/2005/8/layout/hList3"/>
    <dgm:cxn modelId="{36364E17-3933-4A65-AEF9-A6E5CC7A4635}" type="presParOf" srcId="{1B6C88D8-9B02-445D-8927-B2F6764C2FE3}" destId="{E6AC7555-C4E2-4F63-B34F-6E61DA7F90C5}" srcOrd="1" destOrd="0" presId="urn:microsoft.com/office/officeart/2005/8/layout/hList3"/>
    <dgm:cxn modelId="{42C38A64-6A85-4CCD-9CA1-3F8263759C46}" type="presParOf" srcId="{E6AC7555-C4E2-4F63-B34F-6E61DA7F90C5}" destId="{9D948E7F-3B7F-4C41-976F-167A82845EA6}" srcOrd="0" destOrd="0" presId="urn:microsoft.com/office/officeart/2005/8/layout/hList3"/>
    <dgm:cxn modelId="{9E811BBF-7E96-4620-B518-B3813AFD9C4E}" type="presParOf" srcId="{E6AC7555-C4E2-4F63-B34F-6E61DA7F90C5}" destId="{DFC3C8E8-759D-4235-B43F-33F29B182092}" srcOrd="1" destOrd="0" presId="urn:microsoft.com/office/officeart/2005/8/layout/hList3"/>
    <dgm:cxn modelId="{7090BD89-4D10-45EF-97BC-8CC87F0FA159}" type="presParOf" srcId="{E6AC7555-C4E2-4F63-B34F-6E61DA7F90C5}" destId="{48E889E9-4804-4977-B2B0-BADF96A8B029}" srcOrd="2" destOrd="0" presId="urn:microsoft.com/office/officeart/2005/8/layout/hList3"/>
    <dgm:cxn modelId="{8B3474E4-6496-4E70-ADDD-DCC17AA0548C}" type="presParOf" srcId="{1B6C88D8-9B02-445D-8927-B2F6764C2FE3}" destId="{F4EB5E18-D6BB-4575-B8FE-B736F69E8EB2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AC2BC3-1D59-433C-810F-81EB85612FD2}">
      <dsp:nvSpPr>
        <dsp:cNvPr id="0" name=""/>
        <dsp:cNvSpPr/>
      </dsp:nvSpPr>
      <dsp:spPr>
        <a:xfrm>
          <a:off x="1372671" y="891060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1)Стандарди садржаја</a:t>
          </a: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2) Стандарди нивоа постигнућа</a:t>
          </a:r>
          <a:endParaRPr lang="sr-Latn-CS" sz="2100" kern="1200" dirty="0"/>
        </a:p>
      </dsp:txBody>
      <dsp:txXfrm>
        <a:off x="1783990" y="891060"/>
        <a:ext cx="2159426" cy="1714687"/>
      </dsp:txXfrm>
    </dsp:sp>
    <dsp:sp modelId="{6567EC63-77EE-4F32-8B2F-BEF5292384A8}">
      <dsp:nvSpPr>
        <dsp:cNvPr id="0" name=""/>
        <dsp:cNvSpPr/>
      </dsp:nvSpPr>
      <dsp:spPr>
        <a:xfrm>
          <a:off x="1372671" y="260574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3) Стандарди ресурса</a:t>
          </a:r>
          <a:endParaRPr lang="sr-Latn-CS" sz="2100" kern="1200" dirty="0"/>
        </a:p>
      </dsp:txBody>
      <dsp:txXfrm>
        <a:off x="1783990" y="2605747"/>
        <a:ext cx="2159426" cy="1714687"/>
      </dsp:txXfrm>
    </dsp:sp>
    <dsp:sp modelId="{01586B60-29B5-4BA0-9A2E-F375A02678C1}">
      <dsp:nvSpPr>
        <dsp:cNvPr id="0" name=""/>
        <dsp:cNvSpPr/>
      </dsp:nvSpPr>
      <dsp:spPr>
        <a:xfrm>
          <a:off x="1607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Шири појам стандарда</a:t>
          </a:r>
          <a:endParaRPr lang="sr-Latn-CS" sz="2100" kern="1200" dirty="0"/>
        </a:p>
      </dsp:txBody>
      <dsp:txXfrm>
        <a:off x="252592" y="456513"/>
        <a:ext cx="1211860" cy="1211860"/>
      </dsp:txXfrm>
    </dsp:sp>
    <dsp:sp modelId="{D2CC9972-612A-47EF-BBEC-80BBCE51C980}">
      <dsp:nvSpPr>
        <dsp:cNvPr id="0" name=""/>
        <dsp:cNvSpPr/>
      </dsp:nvSpPr>
      <dsp:spPr>
        <a:xfrm>
          <a:off x="5657247" y="891060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Стандарди постигнућа</a:t>
          </a:r>
          <a:endParaRPr lang="sr-Latn-CS" sz="2100" kern="1200" dirty="0"/>
        </a:p>
      </dsp:txBody>
      <dsp:txXfrm>
        <a:off x="6068566" y="891060"/>
        <a:ext cx="2159426" cy="1714687"/>
      </dsp:txXfrm>
    </dsp:sp>
    <dsp:sp modelId="{8282979B-9EF4-4DF3-BFAF-5DDD09EE251F}">
      <dsp:nvSpPr>
        <dsp:cNvPr id="0" name=""/>
        <dsp:cNvSpPr/>
      </dsp:nvSpPr>
      <dsp:spPr>
        <a:xfrm>
          <a:off x="5657247" y="2605747"/>
          <a:ext cx="2570745" cy="1714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2100" kern="1200"/>
        </a:p>
      </dsp:txBody>
      <dsp:txXfrm>
        <a:off x="6068566" y="2605747"/>
        <a:ext cx="2159426" cy="1714687"/>
      </dsp:txXfrm>
    </dsp:sp>
    <dsp:sp modelId="{AE92405F-5793-4C01-A183-2E5B0173ADAA}">
      <dsp:nvSpPr>
        <dsp:cNvPr id="0" name=""/>
        <dsp:cNvSpPr/>
      </dsp:nvSpPr>
      <dsp:spPr>
        <a:xfrm>
          <a:off x="4286183" y="205528"/>
          <a:ext cx="1713830" cy="17138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100" kern="1200" dirty="0" smtClean="0"/>
            <a:t>Ужи појам стандарда</a:t>
          </a:r>
          <a:endParaRPr lang="sr-Latn-CS" sz="2100" kern="1200" dirty="0"/>
        </a:p>
      </dsp:txBody>
      <dsp:txXfrm>
        <a:off x="4537168" y="456513"/>
        <a:ext cx="1211860" cy="1211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B98AD-1ACD-49C6-9046-A838FD3E5806}">
      <dsp:nvSpPr>
        <dsp:cNvPr id="0" name=""/>
        <dsp:cNvSpPr/>
      </dsp:nvSpPr>
      <dsp:spPr>
        <a:xfrm>
          <a:off x="42836" y="4"/>
          <a:ext cx="2680245" cy="484029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900" kern="1200" dirty="0" smtClean="0"/>
            <a:t>Образовни систем</a:t>
          </a:r>
          <a:endParaRPr lang="sr-Latn-CS" sz="2900" kern="1200" dirty="0"/>
        </a:p>
      </dsp:txBody>
      <dsp:txXfrm rot="16200000">
        <a:off x="-1673661" y="1716502"/>
        <a:ext cx="3969044" cy="536049"/>
      </dsp:txXfrm>
    </dsp:sp>
    <dsp:sp modelId="{5676A6C1-BB80-491A-9636-47A8FC426B92}">
      <dsp:nvSpPr>
        <dsp:cNvPr id="0" name=""/>
        <dsp:cNvSpPr/>
      </dsp:nvSpPr>
      <dsp:spPr>
        <a:xfrm>
          <a:off x="578885" y="4"/>
          <a:ext cx="1996783" cy="4840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Обезбедити обавезно образовање свим ученицима;</a:t>
          </a:r>
          <a:endParaRPr lang="sr-Latn-CS" sz="1800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Обезбедити јединствено темељно образовање и упоредивост школа у целој земљи;</a:t>
          </a:r>
          <a:endParaRPr lang="sr-Latn-CS" sz="1800" kern="1200" dirty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Обезбедити транспарентност и помоћи свим заинтересованима у разумевању централних циљева школе.</a:t>
          </a:r>
          <a:endParaRPr lang="sr-Latn-CS" sz="1800" kern="1200" dirty="0"/>
        </a:p>
      </dsp:txBody>
      <dsp:txXfrm>
        <a:off x="578885" y="4"/>
        <a:ext cx="1996783" cy="4840298"/>
      </dsp:txXfrm>
    </dsp:sp>
    <dsp:sp modelId="{C85732AE-5713-4DAC-8611-BAC6783007F2}">
      <dsp:nvSpPr>
        <dsp:cNvPr id="0" name=""/>
        <dsp:cNvSpPr/>
      </dsp:nvSpPr>
      <dsp:spPr>
        <a:xfrm>
          <a:off x="2774677" y="2"/>
          <a:ext cx="2680245" cy="484029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9441" rIns="128905" bIns="0" numCol="1" spcCol="1270" anchor="t" anchorCtr="0">
          <a:noAutofit/>
        </a:bodyPr>
        <a:lstStyle/>
        <a:p>
          <a:pPr lvl="0" algn="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900" kern="1200" dirty="0" smtClean="0"/>
            <a:t>Школа </a:t>
          </a:r>
          <a:endParaRPr lang="sr-Latn-CS" sz="2900" kern="1200" dirty="0"/>
        </a:p>
      </dsp:txBody>
      <dsp:txXfrm rot="16200000">
        <a:off x="1058179" y="1716500"/>
        <a:ext cx="3969044" cy="536049"/>
      </dsp:txXfrm>
    </dsp:sp>
    <dsp:sp modelId="{DAB5CBFD-B889-407C-B65D-C02652CEFEC4}">
      <dsp:nvSpPr>
        <dsp:cNvPr id="0" name=""/>
        <dsp:cNvSpPr/>
      </dsp:nvSpPr>
      <dsp:spPr>
        <a:xfrm rot="5400000">
          <a:off x="2551921" y="2554149"/>
          <a:ext cx="472314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D87FC4-8257-4BAD-BE83-FA600D7F147C}">
      <dsp:nvSpPr>
        <dsp:cNvPr id="0" name=""/>
        <dsp:cNvSpPr/>
      </dsp:nvSpPr>
      <dsp:spPr>
        <a:xfrm>
          <a:off x="3310726" y="2"/>
          <a:ext cx="1996783" cy="4840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Образовни стандарди треба да буду чиниоци демократске културе школе;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Национални образовни стандарди остављају школама велики простор слободе за унутаршколско планирање учења. </a:t>
          </a:r>
          <a:endParaRPr lang="sr-Latn-CS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600" kern="1200"/>
        </a:p>
      </dsp:txBody>
      <dsp:txXfrm>
        <a:off x="3310726" y="2"/>
        <a:ext cx="1996783" cy="4840298"/>
      </dsp:txXfrm>
    </dsp:sp>
    <dsp:sp modelId="{C1F27652-A521-4F28-B341-9A2DA0D8CAA0}">
      <dsp:nvSpPr>
        <dsp:cNvPr id="0" name=""/>
        <dsp:cNvSpPr/>
      </dsp:nvSpPr>
      <dsp:spPr>
        <a:xfrm>
          <a:off x="5548731" y="2"/>
          <a:ext cx="2680245" cy="484029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124460" bIns="0" numCol="1" spcCol="1270" anchor="t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2800" kern="1200" dirty="0" smtClean="0"/>
            <a:t>Наставна култура</a:t>
          </a:r>
          <a:endParaRPr lang="sr-Latn-CS" sz="2800" kern="1200" dirty="0"/>
        </a:p>
      </dsp:txBody>
      <dsp:txXfrm rot="16200000">
        <a:off x="3832233" y="1716500"/>
        <a:ext cx="3969044" cy="536049"/>
      </dsp:txXfrm>
    </dsp:sp>
    <dsp:sp modelId="{6F66922C-5A73-4633-9598-36B28A12A401}">
      <dsp:nvSpPr>
        <dsp:cNvPr id="0" name=""/>
        <dsp:cNvSpPr/>
      </dsp:nvSpPr>
      <dsp:spPr>
        <a:xfrm rot="5400000">
          <a:off x="5325975" y="2554149"/>
          <a:ext cx="472314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6FCED6-BCEB-456E-95BC-BCC68DF8A195}">
      <dsp:nvSpPr>
        <dsp:cNvPr id="0" name=""/>
        <dsp:cNvSpPr/>
      </dsp:nvSpPr>
      <dsp:spPr>
        <a:xfrm>
          <a:off x="6084780" y="2"/>
          <a:ext cx="1996783" cy="484029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Покретачи су нове наставне културе на основу конструктивистичког схватања учења, с циљем развијања компетенција;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Треба да понуде критеријуме добре наставе;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800" kern="1200" dirty="0" smtClean="0"/>
            <a:t>Треба да представљају критеријуме за вредновање резултата учења и за повратну информацију наставницима.</a:t>
          </a:r>
          <a:endParaRPr lang="sr-Latn-CS" sz="1800" kern="1200" dirty="0"/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CS" sz="1600" kern="1200"/>
        </a:p>
      </dsp:txBody>
      <dsp:txXfrm>
        <a:off x="6084780" y="2"/>
        <a:ext cx="1996783" cy="48402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646209-A305-4134-A975-D42D661F3C2A}">
      <dsp:nvSpPr>
        <dsp:cNvPr id="0" name=""/>
        <dsp:cNvSpPr/>
      </dsp:nvSpPr>
      <dsp:spPr>
        <a:xfrm>
          <a:off x="1867779" y="-27638"/>
          <a:ext cx="4494040" cy="4494040"/>
        </a:xfrm>
        <a:prstGeom prst="circularArrow">
          <a:avLst>
            <a:gd name="adj1" fmla="val 5544"/>
            <a:gd name="adj2" fmla="val 330680"/>
            <a:gd name="adj3" fmla="val 13765712"/>
            <a:gd name="adj4" fmla="val 1739218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8A49BB-3CAE-4683-A957-A0CCC95641BF}">
      <dsp:nvSpPr>
        <dsp:cNvPr id="0" name=""/>
        <dsp:cNvSpPr/>
      </dsp:nvSpPr>
      <dsp:spPr>
        <a:xfrm>
          <a:off x="3057971" y="1135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Кључне компетенције</a:t>
          </a:r>
          <a:endParaRPr lang="sr-Latn-CS" sz="1900" kern="1200" dirty="0"/>
        </a:p>
      </dsp:txBody>
      <dsp:txXfrm>
        <a:off x="3109561" y="52725"/>
        <a:ext cx="2010477" cy="953648"/>
      </dsp:txXfrm>
    </dsp:sp>
    <dsp:sp modelId="{898F8600-C88F-437F-8F91-1B180D42544F}">
      <dsp:nvSpPr>
        <dsp:cNvPr id="0" name=""/>
        <dsp:cNvSpPr/>
      </dsp:nvSpPr>
      <dsp:spPr>
        <a:xfrm>
          <a:off x="4880609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Ниво постигнућа (основни, средњи, виши)</a:t>
          </a:r>
          <a:endParaRPr lang="sr-Latn-CS" sz="1900" kern="1200" dirty="0"/>
        </a:p>
      </dsp:txBody>
      <dsp:txXfrm>
        <a:off x="4932199" y="1376949"/>
        <a:ext cx="2010477" cy="953648"/>
      </dsp:txXfrm>
    </dsp:sp>
    <dsp:sp modelId="{E7C83F7D-999F-4FDA-9961-DFBCF6C5070F}">
      <dsp:nvSpPr>
        <dsp:cNvPr id="0" name=""/>
        <dsp:cNvSpPr/>
      </dsp:nvSpPr>
      <dsp:spPr>
        <a:xfrm>
          <a:off x="4184423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Квалитет (система, школе, наставе)</a:t>
          </a:r>
          <a:endParaRPr lang="sr-Latn-CS" sz="1900" kern="1200" dirty="0"/>
        </a:p>
      </dsp:txBody>
      <dsp:txXfrm>
        <a:off x="4236013" y="3519589"/>
        <a:ext cx="2010477" cy="953648"/>
      </dsp:txXfrm>
    </dsp:sp>
    <dsp:sp modelId="{F066141C-D4B7-45B8-8734-E991F16347F1}">
      <dsp:nvSpPr>
        <dsp:cNvPr id="0" name=""/>
        <dsp:cNvSpPr/>
      </dsp:nvSpPr>
      <dsp:spPr>
        <a:xfrm>
          <a:off x="1931519" y="346799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Контрола (вредновање)</a:t>
          </a:r>
          <a:endParaRPr lang="sr-Latn-CS" sz="1900" kern="1200" dirty="0"/>
        </a:p>
      </dsp:txBody>
      <dsp:txXfrm>
        <a:off x="1983109" y="3519589"/>
        <a:ext cx="2010477" cy="953648"/>
      </dsp:txXfrm>
    </dsp:sp>
    <dsp:sp modelId="{38BAC3F9-09CC-4AF0-869D-F90F5D995B2F}">
      <dsp:nvSpPr>
        <dsp:cNvPr id="0" name=""/>
        <dsp:cNvSpPr/>
      </dsp:nvSpPr>
      <dsp:spPr>
        <a:xfrm>
          <a:off x="1235333" y="1325359"/>
          <a:ext cx="2113657" cy="10568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CS" sz="1900" kern="1200" dirty="0" smtClean="0"/>
            <a:t>Индивидуални развој</a:t>
          </a:r>
          <a:endParaRPr lang="sr-Latn-CS" sz="1900" kern="1200" dirty="0"/>
        </a:p>
      </dsp:txBody>
      <dsp:txXfrm>
        <a:off x="1286923" y="1376949"/>
        <a:ext cx="2010477" cy="9536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A1AC7-270B-4E1E-BD31-AB35F9883D07}" type="datetimeFigureOut">
              <a:rPr lang="sr-Latn-CS" smtClean="0"/>
              <a:pPr/>
              <a:t>2.4.2015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28D99-6A4F-4082-BB51-1637D9CE3ECD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CS" b="1" dirty="0" smtClean="0"/>
              <a:t>Образовни стандарди</a:t>
            </a:r>
            <a:endParaRPr lang="sr-Latn-C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272808" cy="184705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sr-Cyrl-CS" dirty="0" smtClean="0"/>
              <a:t>Факултет педагошких наука Универзитета у Крагујевцу</a:t>
            </a:r>
          </a:p>
          <a:p>
            <a:r>
              <a:rPr lang="sr-Latn-RS" i="1" dirty="0"/>
              <a:t>Project title</a:t>
            </a:r>
            <a:r>
              <a:rPr lang="sr-Latn-RS" dirty="0"/>
              <a:t>: </a:t>
            </a:r>
          </a:p>
          <a:p>
            <a:r>
              <a:rPr lang="en-US" dirty="0"/>
              <a:t>Harmonization and Modernization of the Curriculum for Primary Teacher Education (HAMOC)</a:t>
            </a:r>
            <a:endParaRPr lang="sr-Latn-RS" dirty="0"/>
          </a:p>
          <a:p>
            <a:r>
              <a:rPr lang="sr-Latn-RS" i="1" dirty="0"/>
              <a:t>Project number</a:t>
            </a:r>
            <a:r>
              <a:rPr lang="sr-Latn-RS" dirty="0"/>
              <a:t>: </a:t>
            </a:r>
            <a:r>
              <a:rPr lang="en-US" dirty="0"/>
              <a:t>516762-TEMPUS-1-2011-1-RS-TEMPUS-JPCR</a:t>
            </a:r>
            <a:endParaRPr lang="sr-Latn-RS" dirty="0"/>
          </a:p>
          <a:p>
            <a:endParaRPr lang="sr-Latn-CS" dirty="0"/>
          </a:p>
        </p:txBody>
      </p:sp>
      <p:pic>
        <p:nvPicPr>
          <p:cNvPr id="1026" name="Picture 2" descr="F:\TEMPUS dokumenti\tempus_logo_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265" y="764704"/>
            <a:ext cx="1255779" cy="1335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Примери образовних стандарда за предмет Српски језик, област: Књижевност</a:t>
            </a:r>
            <a:endParaRPr lang="sr-Latn-CS" sz="24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357298"/>
          <a:ext cx="8229600" cy="5286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08647">
                <a:tc>
                  <a:txBody>
                    <a:bodyPr/>
                    <a:lstStyle/>
                    <a:p>
                      <a:r>
                        <a:rPr lang="sr-Cyrl-CS" b="1" dirty="0" smtClean="0"/>
                        <a:t>Основни ниво</a:t>
                      </a:r>
                      <a:endParaRPr lang="sr-Latn-CS" b="1" dirty="0"/>
                    </a:p>
                  </a:txBody>
                  <a:tcPr/>
                </a:tc>
              </a:tr>
              <a:tr h="2216775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1СЈ.1.5.1. препознаје књижевне родове на основу формалних одлика поезије, прозе и драме</a:t>
                      </a:r>
                    </a:p>
                    <a:p>
                      <a:r>
                        <a:rPr lang="sr-Cyrl-CS" dirty="0" smtClean="0"/>
                        <a:t>1СЈ1.5.2. препознаје књижевне врсте (бајку и басну)</a:t>
                      </a:r>
                    </a:p>
                    <a:p>
                      <a:r>
                        <a:rPr lang="sr-Cyrl-CS" dirty="0" smtClean="0"/>
                        <a:t>1СЈ.1.5.3. одређује главни догађај и ликове (који су носиоци радње) у књужевноуметничком тексту</a:t>
                      </a:r>
                    </a:p>
                    <a:p>
                      <a:r>
                        <a:rPr lang="sr-Cyrl-CS" dirty="0" smtClean="0"/>
                        <a:t>1СЈ.1.5.4. одређује место и време дешавања радње у књижевноуметничком тексту</a:t>
                      </a:r>
                      <a:endParaRPr lang="sr-Latn-CS" dirty="0"/>
                    </a:p>
                  </a:txBody>
                  <a:tcPr/>
                </a:tc>
              </a:tr>
              <a:tr h="374974">
                <a:tc>
                  <a:txBody>
                    <a:bodyPr/>
                    <a:lstStyle/>
                    <a:p>
                      <a:r>
                        <a:rPr lang="sr-Cyrl-CS" b="1" dirty="0" smtClean="0"/>
                        <a:t>Средњи ниво</a:t>
                      </a:r>
                      <a:endParaRPr lang="sr-Latn-CS" b="1" dirty="0"/>
                    </a:p>
                  </a:txBody>
                  <a:tcPr/>
                </a:tc>
              </a:tr>
              <a:tr h="2216775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1СЈ.2.5.1. разликује</a:t>
                      </a:r>
                      <a:r>
                        <a:rPr lang="sr-Cyrl-CS" baseline="0" dirty="0" smtClean="0"/>
                        <a:t> лирску од епске песме</a:t>
                      </a:r>
                    </a:p>
                    <a:p>
                      <a:r>
                        <a:rPr lang="sr-Cyrl-CS" baseline="0" dirty="0" smtClean="0"/>
                        <a:t>1СЈ.2.5.2. одређује фолклорне форме (кратке народне умотворине)</a:t>
                      </a:r>
                    </a:p>
                    <a:p>
                      <a:r>
                        <a:rPr lang="sr-Cyrl-CS" baseline="0" dirty="0" smtClean="0"/>
                        <a:t>1СЈ.2.5.3. препознаје риму, стих и строфу у лирској песми</a:t>
                      </a:r>
                    </a:p>
                    <a:p>
                      <a:r>
                        <a:rPr lang="sr-Cyrl-CS" baseline="0" dirty="0" smtClean="0"/>
                        <a:t>1СЈ.2.5.4. одређује карактеристичне особине, осећања, изглед и поступке ликова; и односе међу ликовима у књижевноуметничком тексту)</a:t>
                      </a:r>
                    </a:p>
                    <a:p>
                      <a:r>
                        <a:rPr lang="sr-Cyrl-CS" baseline="0" dirty="0" smtClean="0"/>
                        <a:t>1СЈ.2.5.5. уочава везе међу догађајима</a:t>
                      </a:r>
                    </a:p>
                    <a:p>
                      <a:r>
                        <a:rPr lang="sr-Cyrl-CS" baseline="0" dirty="0" smtClean="0"/>
                        <a:t>1СЈ.2.5.6. разликује приповедање од описивања и дијалога</a:t>
                      </a:r>
                    </a:p>
                    <a:p>
                      <a:r>
                        <a:rPr lang="sr-Cyrl-CS" baseline="0" dirty="0" smtClean="0"/>
                        <a:t>1СЈ.2.5.7. разуме фигуративну употребу језика у књижевноуметничком тексту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Примери образовних стандарда за предмет Српски језик, област: Књижевност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Напредни ниво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1СЈ.3.5.1. тумачи особине, понашање и поступке ликова позивајући се на текст</a:t>
                      </a:r>
                    </a:p>
                    <a:p>
                      <a:r>
                        <a:rPr lang="sr-Cyrl-CS" dirty="0" smtClean="0"/>
                        <a:t>1СЈ.3.5.2. уочава узрочно-последичне везе међу догађајима у тексту</a:t>
                      </a:r>
                    </a:p>
                    <a:p>
                      <a:r>
                        <a:rPr lang="sr-Cyrl-CS" dirty="0" smtClean="0"/>
                        <a:t>1СЈ.3.5.3.</a:t>
                      </a:r>
                      <a:r>
                        <a:rPr lang="sr-Cyrl-CS" baseline="0" dirty="0" smtClean="0"/>
                        <a:t> тумачи идеје у књижевноуметничком тексту , аргументује их позивајући се на текст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Литература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CS" i="1" dirty="0" smtClean="0"/>
              <a:t>Образовни стандарди за крај обавезног образовања </a:t>
            </a:r>
            <a:r>
              <a:rPr lang="sr-Cyrl-CS" dirty="0" smtClean="0"/>
              <a:t>(2009), Београд:Министарство просвете РС</a:t>
            </a:r>
          </a:p>
          <a:p>
            <a:r>
              <a:rPr lang="sr-Latn-CS" dirty="0" smtClean="0"/>
              <a:t>Previšić, V, ur. </a:t>
            </a:r>
            <a:r>
              <a:rPr lang="sr-Latn-CS" smtClean="0"/>
              <a:t>(2007): </a:t>
            </a:r>
            <a:r>
              <a:rPr lang="sr-Latn-CS" i="1" smtClean="0"/>
              <a:t>Kurikulum</a:t>
            </a:r>
            <a:r>
              <a:rPr lang="sr-Latn-CS" smtClean="0"/>
              <a:t>, Zagreb: Školska knjiga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r-Cyrl-CS" sz="2400" b="1" dirty="0" smtClean="0"/>
              <a:t>Обим образовних стандарда – </a:t>
            </a:r>
            <a:r>
              <a:rPr lang="sr-Cyrl-CS" sz="2400" dirty="0" smtClean="0"/>
              <a:t>Појам стандарда је доминантно оријентисан на учинак, на нормирање процеса учења у значењу норме-резултата, односно ученичких постигнућа.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Нивои очекивања од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229600" cy="48403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Концепт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Појам и суштина образовних стандарда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Образовни стандарди су искази о темељним знањима, вештинама и </a:t>
            </a:r>
            <a:r>
              <a:rPr lang="ru-RU" i="1" dirty="0" smtClean="0"/>
              <a:t>умењима које </a:t>
            </a:r>
            <a:r>
              <a:rPr lang="ru-RU" i="1" dirty="0"/>
              <a:t>ученици треба да стекну до одређеног нивоа у образовању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Стандарди артикулишу најважније </a:t>
            </a:r>
            <a:r>
              <a:rPr lang="ru-RU" dirty="0"/>
              <a:t>захтеве школског учења и наставе и исказују их као исходе видљиве у </a:t>
            </a:r>
            <a:r>
              <a:rPr lang="ru-RU" dirty="0" smtClean="0"/>
              <a:t>понашању и </a:t>
            </a:r>
            <a:r>
              <a:rPr lang="ru-RU" dirty="0"/>
              <a:t>расуђивању ученика. </a:t>
            </a:r>
            <a:endParaRPr lang="ru-RU" dirty="0" smtClean="0"/>
          </a:p>
          <a:p>
            <a:r>
              <a:rPr lang="ru-RU" dirty="0" smtClean="0"/>
              <a:t>Преко </a:t>
            </a:r>
            <a:r>
              <a:rPr lang="ru-RU" dirty="0"/>
              <a:t>стандарда се образовни циљеви и задаци преводе на </a:t>
            </a:r>
            <a:r>
              <a:rPr lang="ru-RU" dirty="0" smtClean="0"/>
              <a:t>много конкретнији </a:t>
            </a:r>
            <a:r>
              <a:rPr lang="ru-RU" dirty="0"/>
              <a:t>језик који описује постигнућа ученика, стечена знања, вештине и умења.</a:t>
            </a:r>
          </a:p>
          <a:p>
            <a:r>
              <a:rPr lang="ru-RU" dirty="0"/>
              <a:t>Основна карактеристика образовних стандарда је то што су дефинисани у </a:t>
            </a:r>
            <a:r>
              <a:rPr lang="ru-RU" dirty="0" smtClean="0"/>
              <a:t>терминима мерљивог </a:t>
            </a:r>
            <a:r>
              <a:rPr lang="ru-RU" dirty="0"/>
              <a:t>понашања ученика. Засновани су на емпиријским подацима, а степен </a:t>
            </a:r>
            <a:r>
              <a:rPr lang="ru-RU" dirty="0" smtClean="0"/>
              <a:t>њихове остварености </a:t>
            </a:r>
            <a:r>
              <a:rPr lang="ru-RU" dirty="0"/>
              <a:t>може се, из године у годину, емпиријски проверавати. На основу тих </a:t>
            </a:r>
            <a:r>
              <a:rPr lang="ru-RU" dirty="0" smtClean="0"/>
              <a:t>провера и </a:t>
            </a:r>
            <a:r>
              <a:rPr lang="ru-RU" dirty="0"/>
              <a:t>пратећих анализа, у интервалима од 4 до 5 година, стандарде је потребно ревидирати.</a:t>
            </a:r>
          </a:p>
          <a:p>
            <a:r>
              <a:rPr lang="ru-RU" dirty="0"/>
              <a:t>Успостављање и унапређење стандарда је континуиран процес, тесно повезан са </a:t>
            </a:r>
            <a:r>
              <a:rPr lang="ru-RU" dirty="0" smtClean="0"/>
              <a:t>променама положаја </a:t>
            </a:r>
            <a:r>
              <a:rPr lang="ru-RU" dirty="0"/>
              <a:t>и улоге образовања у друштву.</a:t>
            </a:r>
            <a:endParaRPr lang="sr-Latn-C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Образовни циљеви и образовни стандарди</a:t>
            </a:r>
            <a:endParaRPr lang="sr-Latn-C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Између </a:t>
            </a:r>
            <a:r>
              <a:rPr lang="ru-RU" dirty="0" smtClean="0"/>
              <a:t>стандарда и </a:t>
            </a:r>
            <a:r>
              <a:rPr lang="ru-RU" dirty="0"/>
              <a:t>циљева </a:t>
            </a:r>
            <a:r>
              <a:rPr lang="ru-RU" dirty="0" smtClean="0"/>
              <a:t>наведених у </a:t>
            </a:r>
            <a:r>
              <a:rPr lang="ru-RU" dirty="0"/>
              <a:t>наставним програмима постоје разлике, како у функцији коју имају тако и у </a:t>
            </a:r>
            <a:r>
              <a:rPr lang="ru-RU" dirty="0" smtClean="0"/>
              <a:t>степену </a:t>
            </a:r>
            <a:r>
              <a:rPr lang="sr-Cyrl-CS" dirty="0" smtClean="0"/>
              <a:t>операционализације </a:t>
            </a:r>
            <a:r>
              <a:rPr lang="sr-Cyrl-CS" dirty="0"/>
              <a:t>и прецизности исказа.</a:t>
            </a:r>
          </a:p>
          <a:p>
            <a:r>
              <a:rPr lang="ru-RU" dirty="0"/>
              <a:t>Формулације стандарда су конкретне, оперативне и дате у исказима шта ученик зна</a:t>
            </a:r>
            <a:r>
              <a:rPr lang="ru-RU" dirty="0" smtClean="0"/>
              <a:t>, може </a:t>
            </a:r>
            <a:r>
              <a:rPr lang="ru-RU" dirty="0"/>
              <a:t>и уме и могуће их је проверити тестирањем или посматрањем.</a:t>
            </a:r>
          </a:p>
          <a:p>
            <a:r>
              <a:rPr lang="ru-RU" dirty="0"/>
              <a:t>Стандарди су резултат процеса у току којега долази до усаглашавања између </a:t>
            </a:r>
            <a:r>
              <a:rPr lang="ru-RU" dirty="0" smtClean="0"/>
              <a:t>ефеката које </a:t>
            </a:r>
            <a:r>
              <a:rPr lang="ru-RU" dirty="0"/>
              <a:t>је образовни систем остварио и оних које треба да постигне у „наредном кораку“. </a:t>
            </a:r>
            <a:r>
              <a:rPr lang="ru-RU" dirty="0" smtClean="0"/>
              <a:t>Они одговарају </a:t>
            </a:r>
            <a:r>
              <a:rPr lang="ru-RU" dirty="0"/>
              <a:t>на нека тешка, а стратешки важна питања с којима се образовни системи </a:t>
            </a:r>
            <a:r>
              <a:rPr lang="ru-RU" dirty="0" smtClean="0"/>
              <a:t>увек изнова </a:t>
            </a:r>
            <a:r>
              <a:rPr lang="ru-RU" dirty="0"/>
              <a:t>суочавају: какве ефекте постижемо у образовању и где можемо и морамо </a:t>
            </a:r>
            <a:r>
              <a:rPr lang="ru-RU" dirty="0" smtClean="0"/>
              <a:t>постићи боље </a:t>
            </a:r>
            <a:r>
              <a:rPr lang="ru-RU" dirty="0"/>
              <a:t>ефекте са капацитетима којима располажемо. </a:t>
            </a:r>
            <a:endParaRPr lang="ru-RU" dirty="0" smtClean="0"/>
          </a:p>
          <a:p>
            <a:r>
              <a:rPr lang="ru-RU" dirty="0" smtClean="0"/>
              <a:t>Овај </a:t>
            </a:r>
            <a:r>
              <a:rPr lang="ru-RU" dirty="0"/>
              <a:t>баланс између онога „где смо“ </a:t>
            </a:r>
            <a:r>
              <a:rPr lang="ru-RU" dirty="0" smtClean="0"/>
              <a:t>и „</a:t>
            </a:r>
            <a:r>
              <a:rPr lang="ru-RU" dirty="0"/>
              <a:t>где желимо да будемо“ веома је важан аспект образовних стандарда и битно их </a:t>
            </a:r>
            <a:r>
              <a:rPr lang="ru-RU" dirty="0" smtClean="0"/>
              <a:t>разликује од </a:t>
            </a:r>
            <a:r>
              <a:rPr lang="ru-RU" dirty="0"/>
              <a:t>онога што је исказано кроз циљеве образовања.</a:t>
            </a:r>
            <a:endParaRPr lang="sr-Latn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Карактеристике образовних стандарда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1"/>
          <a:ext cx="8229600" cy="525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349854"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Карактеристика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874634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Проверљивост спецификованих образовних исхода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односе се на конкретна и мерљива, за предмет специфична, знања и умења и вештине ученика.</a:t>
                      </a:r>
                      <a:endParaRPr lang="sr-Latn-CS" dirty="0"/>
                    </a:p>
                  </a:txBody>
                  <a:tcPr/>
                </a:tc>
              </a:tr>
              <a:tr h="1399415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Фокус на темељним знањима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конкретизују темељне исходе учења, структурна знања из неке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области. Они не покушавају да опишу све детаље и сву разноликост предметног садржаја, већ оно што је најбитније.</a:t>
                      </a:r>
                      <a:endParaRPr lang="sr-Latn-CS" dirty="0"/>
                    </a:p>
                  </a:txBody>
                  <a:tcPr/>
                </a:tc>
              </a:tr>
              <a:tr h="1399415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Кумулативност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узимају у обзир сва битна знања која ученик стиче током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школовања. Такође, највиши нивои знања подразумевају овладаност садржајима са</a:t>
                      </a:r>
                    </a:p>
                    <a:p>
                      <a:r>
                        <a:rPr lang="sr-Cyrl-C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претходних нивоа.</a:t>
                      </a:r>
                      <a:endParaRPr lang="sr-Latn-CS" dirty="0"/>
                    </a:p>
                  </a:txBody>
                  <a:tcPr/>
                </a:tc>
              </a:tr>
              <a:tr h="1048782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Диференцијација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праве разлику између различитих нивоа постигнућа, према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степену остваривања компетенције коју описују.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Карактеристике образовних стандарда</a:t>
            </a:r>
            <a:endParaRPr lang="sr-Latn-C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230"/>
                <a:gridCol w="5186370"/>
              </a:tblGrid>
              <a:tr h="370840">
                <a:tc>
                  <a:txBody>
                    <a:bodyPr/>
                    <a:lstStyle/>
                    <a:p>
                      <a:r>
                        <a:rPr lang="sr-Cyrl-CS" dirty="0" smtClean="0"/>
                        <a:t>Карактеристика </a:t>
                      </a:r>
                      <a:endParaRPr lang="sr-Latn-C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CS" dirty="0" smtClean="0"/>
                        <a:t>Суштина 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Разумљивост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су формулисани јасно, концизно и помоћу појмова разумљивих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 све учеснике у систему образовања.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Изводљивост 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Захтеви који су дефинисани у оквиру стандарда представљају изазов за ученике и</a:t>
                      </a:r>
                    </a:p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наставникe, а могу бити остварени уз адекватно ангажовање.</a:t>
                      </a:r>
                      <a:endParaRPr lang="sr-Latn-C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Cyrl-CS" i="1" dirty="0" smtClean="0"/>
                        <a:t>Обавезност за све</a:t>
                      </a:r>
                      <a:endParaRPr lang="sr-Latn-C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Образовни стандарди се примењују на све ученике.</a:t>
                      </a:r>
                      <a:endParaRPr lang="sr-Latn-C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2400" b="1" dirty="0" smtClean="0"/>
              <a:t>Нивои постигнућа</a:t>
            </a:r>
            <a:endParaRPr lang="sr-Latn-CS" sz="2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1066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Образовни стандарди</vt:lpstr>
      <vt:lpstr>Обим образовних стандарда – Појам стандарда је доминантно оријентисан на учинак, на нормирање процеса учења у значењу норме-резултата, односно ученичких постигнућа.</vt:lpstr>
      <vt:lpstr>Нивои очекивања од образовних стандарда</vt:lpstr>
      <vt:lpstr>Концепт образовних стандарда</vt:lpstr>
      <vt:lpstr>Појам и суштина образовних стандарда</vt:lpstr>
      <vt:lpstr>Образовни циљеви и образовни стандарди</vt:lpstr>
      <vt:lpstr>Карактеристике образовних стандарда</vt:lpstr>
      <vt:lpstr>Карактеристике образовних стандарда</vt:lpstr>
      <vt:lpstr>Нивои постигнућа</vt:lpstr>
      <vt:lpstr>Примери образовних стандарда за предмет Српски језик, област: Књижевност</vt:lpstr>
      <vt:lpstr>Примери образовних стандарда за предмет Српски језик, област: Књижевност</vt:lpstr>
      <vt:lpstr>Литература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Образовни стандарди</dc:title>
  <dc:creator>eMachines</dc:creator>
  <cp:lastModifiedBy>Natasa</cp:lastModifiedBy>
  <cp:revision>26</cp:revision>
  <dcterms:created xsi:type="dcterms:W3CDTF">2015-01-14T09:12:26Z</dcterms:created>
  <dcterms:modified xsi:type="dcterms:W3CDTF">2015-04-02T19:28:53Z</dcterms:modified>
</cp:coreProperties>
</file>