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67" r:id="rId8"/>
    <p:sldId id="268" r:id="rId9"/>
    <p:sldId id="260" r:id="rId10"/>
    <p:sldId id="269" r:id="rId11"/>
    <p:sldId id="27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8447B3-7A84-4842-A4D2-157839F5AD68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3FC484-7ABD-40FD-A7FA-E13B4477F36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851648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/>
              <a:t>Грађанско васпитање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514600"/>
            <a:ext cx="6934200" cy="1191064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sr-Cyrl-RS" sz="3300" dirty="0" smtClean="0"/>
              <a:t>Тема : Подстицање развоја сазнања о себи</a:t>
            </a:r>
          </a:p>
          <a:p>
            <a:endParaRPr lang="sr-Cyrl-RS" dirty="0" smtClean="0"/>
          </a:p>
          <a:p>
            <a:pPr algn="l"/>
            <a:r>
              <a:rPr lang="sr-Cyrl-RS" dirty="0" smtClean="0"/>
              <a:t>Ментор:                                                          			Студент: </a:t>
            </a:r>
          </a:p>
          <a:p>
            <a:pPr algn="l"/>
            <a:r>
              <a:rPr lang="sr-Cyrl-RS" dirty="0" smtClean="0"/>
              <a:t>Доц др Миа Марић                                      			 Вања Олуић </a:t>
            </a:r>
          </a:p>
          <a:p>
            <a:pPr algn="l"/>
            <a:r>
              <a:rPr lang="sr-Cyrl-RS" dirty="0" smtClean="0"/>
              <a:t>                                                                          			 14/21/019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4191000"/>
            <a:ext cx="5715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i="1" dirty="0"/>
              <a:t>Project title</a:t>
            </a:r>
            <a:r>
              <a:rPr lang="sr-Latn-RS" dirty="0"/>
              <a:t>: </a:t>
            </a:r>
          </a:p>
          <a:p>
            <a:r>
              <a:rPr lang="en-US" dirty="0"/>
              <a:t>Harmonization and Modernization of the Curriculum for Primary Teacher Education (HAMOC)</a:t>
            </a:r>
            <a:endParaRPr lang="sr-Latn-RS" dirty="0"/>
          </a:p>
          <a:p>
            <a:r>
              <a:rPr lang="sr-Latn-RS" i="1" dirty="0"/>
              <a:t>Project number</a:t>
            </a:r>
            <a:r>
              <a:rPr lang="sr-Latn-RS" dirty="0"/>
              <a:t>: </a:t>
            </a:r>
            <a:endParaRPr lang="sr-Cyrl-RS" dirty="0" smtClean="0"/>
          </a:p>
          <a:p>
            <a:r>
              <a:rPr lang="en-US" dirty="0" smtClean="0"/>
              <a:t>516762-TEMPUS-1-2011-1-RS-TEMPUS-JPCR</a:t>
            </a:r>
            <a:endParaRPr lang="sr-Latn-RS" dirty="0"/>
          </a:p>
        </p:txBody>
      </p:sp>
      <p:sp>
        <p:nvSpPr>
          <p:cNvPr id="5" name="Rectangle 4"/>
          <p:cNvSpPr/>
          <p:nvPr/>
        </p:nvSpPr>
        <p:spPr>
          <a:xfrm>
            <a:off x="2057400" y="83820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b="1" dirty="0" smtClean="0"/>
              <a:t>Универзитет у Новом саду</a:t>
            </a:r>
          </a:p>
          <a:p>
            <a:pPr algn="ctr"/>
            <a:r>
              <a:rPr lang="sr-Cyrl-RS" b="1" dirty="0" smtClean="0"/>
              <a:t>Педагошки факултет у Сомбору</a:t>
            </a:r>
            <a:endParaRPr lang="sr-Latn-RS" dirty="0"/>
          </a:p>
        </p:txBody>
      </p:sp>
      <p:pic>
        <p:nvPicPr>
          <p:cNvPr id="7" name="Picture 6" descr="eu_flag_tem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24400"/>
            <a:ext cx="148748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Радионице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Неке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интересантних</a:t>
            </a:r>
            <a:r>
              <a:rPr lang="en-US" dirty="0" smtClean="0"/>
              <a:t> </a:t>
            </a:r>
            <a:r>
              <a:rPr lang="en-US" dirty="0" err="1" smtClean="0"/>
              <a:t>тема</a:t>
            </a:r>
            <a:r>
              <a:rPr lang="en-US" dirty="0" smtClean="0"/>
              <a:t> у </a:t>
            </a:r>
            <a:r>
              <a:rPr lang="en-US" dirty="0" err="1" smtClean="0"/>
              <a:t>другом</a:t>
            </a:r>
            <a:r>
              <a:rPr lang="en-US" dirty="0" smtClean="0"/>
              <a:t> </a:t>
            </a:r>
            <a:r>
              <a:rPr lang="en-US" dirty="0" err="1" smtClean="0"/>
              <a:t>разреду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помажу</a:t>
            </a:r>
            <a:r>
              <a:rPr lang="en-US" dirty="0" smtClean="0"/>
              <a:t> </a:t>
            </a:r>
            <a:r>
              <a:rPr lang="en-US" dirty="0" err="1" smtClean="0"/>
              <a:t>ученицима</a:t>
            </a:r>
            <a:r>
              <a:rPr lang="en-US" dirty="0" smtClean="0"/>
              <a:t> у </a:t>
            </a:r>
            <a:r>
              <a:rPr lang="en-US" dirty="0" err="1" smtClean="0"/>
              <a:t>развоју</a:t>
            </a:r>
            <a:r>
              <a:rPr lang="en-US" dirty="0" smtClean="0"/>
              <a:t> </a:t>
            </a:r>
            <a:r>
              <a:rPr lang="en-US" dirty="0" err="1" smtClean="0"/>
              <a:t>сазнања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свакако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Свест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 1 –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размену</a:t>
            </a:r>
            <a:r>
              <a:rPr lang="en-US" dirty="0" smtClean="0"/>
              <a:t> о </a:t>
            </a:r>
            <a:r>
              <a:rPr lang="en-US" dirty="0" err="1" smtClean="0"/>
              <a:t>томе</a:t>
            </a:r>
            <a:r>
              <a:rPr lang="en-US" dirty="0" smtClean="0"/>
              <a:t>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воле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раде</a:t>
            </a:r>
            <a:r>
              <a:rPr lang="en-US" dirty="0" smtClean="0"/>
              <a:t> и </a:t>
            </a:r>
            <a:r>
              <a:rPr lang="en-US" dirty="0" err="1" smtClean="0"/>
              <a:t>цртање</a:t>
            </a:r>
            <a:r>
              <a:rPr lang="en-US" dirty="0" smtClean="0"/>
              <a:t> </a:t>
            </a:r>
            <a:r>
              <a:rPr lang="en-US" dirty="0" err="1" smtClean="0"/>
              <a:t>њихових</a:t>
            </a:r>
            <a:r>
              <a:rPr lang="en-US" dirty="0" smtClean="0"/>
              <a:t> </a:t>
            </a:r>
            <a:r>
              <a:rPr lang="en-US" dirty="0" err="1" smtClean="0"/>
              <a:t>аутопортрета</a:t>
            </a:r>
            <a:r>
              <a:rPr lang="en-US" dirty="0" smtClean="0"/>
              <a:t> и </a:t>
            </a:r>
            <a:r>
              <a:rPr lang="en-US" dirty="0" err="1" smtClean="0"/>
              <a:t>осећања</a:t>
            </a:r>
            <a:r>
              <a:rPr lang="en-US" dirty="0" smtClean="0"/>
              <a:t>,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откривају</a:t>
            </a:r>
            <a:r>
              <a:rPr lang="en-US" dirty="0" smtClean="0"/>
              <a:t> </a:t>
            </a:r>
            <a:r>
              <a:rPr lang="en-US" dirty="0" err="1" smtClean="0"/>
              <a:t>своје</a:t>
            </a:r>
            <a:r>
              <a:rPr lang="en-US" dirty="0" smtClean="0"/>
              <a:t> </a:t>
            </a:r>
            <a:r>
              <a:rPr lang="en-US" dirty="0" err="1" smtClean="0"/>
              <a:t>особености</a:t>
            </a:r>
            <a:r>
              <a:rPr lang="en-US" dirty="0" smtClean="0"/>
              <a:t>, </a:t>
            </a:r>
            <a:r>
              <a:rPr lang="en-US" dirty="0" err="1" smtClean="0"/>
              <a:t>међусобне</a:t>
            </a:r>
            <a:r>
              <a:rPr lang="en-US" dirty="0" smtClean="0"/>
              <a:t> </a:t>
            </a:r>
            <a:r>
              <a:rPr lang="en-US" dirty="0" err="1" smtClean="0"/>
              <a:t>разлике</a:t>
            </a:r>
            <a:r>
              <a:rPr lang="en-US" dirty="0" smtClean="0"/>
              <a:t> и </a:t>
            </a:r>
            <a:r>
              <a:rPr lang="en-US" dirty="0" err="1" smtClean="0"/>
              <a:t>сличности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Свест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 2 –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игру</a:t>
            </a:r>
            <a:r>
              <a:rPr lang="en-US" dirty="0" smtClean="0"/>
              <a:t> </a:t>
            </a:r>
            <a:r>
              <a:rPr lang="en-US" dirty="0" err="1" smtClean="0"/>
              <a:t>преображаја</a:t>
            </a:r>
            <a:r>
              <a:rPr lang="en-US" dirty="0" smtClean="0"/>
              <a:t>, </a:t>
            </a:r>
            <a:r>
              <a:rPr lang="en-US" dirty="0" err="1" smtClean="0"/>
              <a:t>размену</a:t>
            </a:r>
            <a:r>
              <a:rPr lang="en-US" dirty="0" smtClean="0"/>
              <a:t> о </a:t>
            </a:r>
            <a:r>
              <a:rPr lang="en-US" dirty="0" err="1" smtClean="0"/>
              <a:t>сопственим</a:t>
            </a:r>
            <a:r>
              <a:rPr lang="en-US" dirty="0" smtClean="0"/>
              <a:t> </a:t>
            </a:r>
            <a:r>
              <a:rPr lang="en-US" dirty="0" err="1" smtClean="0"/>
              <a:t>способностима</a:t>
            </a:r>
            <a:r>
              <a:rPr lang="en-US" dirty="0" smtClean="0"/>
              <a:t> и </a:t>
            </a:r>
            <a:r>
              <a:rPr lang="en-US" dirty="0" err="1" smtClean="0"/>
              <a:t>вредностима</a:t>
            </a:r>
            <a:r>
              <a:rPr lang="en-US" dirty="0" smtClean="0"/>
              <a:t>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упознају</a:t>
            </a:r>
            <a:r>
              <a:rPr lang="en-US" dirty="0" smtClean="0"/>
              <a:t> </a:t>
            </a:r>
            <a:r>
              <a:rPr lang="en-US" dirty="0" err="1" smtClean="0"/>
              <a:t>себе</a:t>
            </a:r>
            <a:r>
              <a:rPr lang="en-US" dirty="0" smtClean="0"/>
              <a:t>. </a:t>
            </a:r>
            <a:r>
              <a:rPr lang="en-US" dirty="0" err="1" smtClean="0"/>
              <a:t>Добра</a:t>
            </a:r>
            <a:r>
              <a:rPr lang="en-US" dirty="0" smtClean="0"/>
              <a:t> </a:t>
            </a:r>
            <a:r>
              <a:rPr lang="en-US" dirty="0" err="1" smtClean="0"/>
              <a:t>идеја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цртање</a:t>
            </a:r>
            <a:r>
              <a:rPr lang="en-US" dirty="0" smtClean="0"/>
              <a:t> </a:t>
            </a:r>
            <a:r>
              <a:rPr lang="en-US" dirty="0" err="1" smtClean="0"/>
              <a:t>сопственог</a:t>
            </a:r>
            <a:r>
              <a:rPr lang="en-US" dirty="0" smtClean="0"/>
              <a:t> </a:t>
            </a:r>
            <a:r>
              <a:rPr lang="en-US" dirty="0" err="1" smtClean="0"/>
              <a:t>знака</a:t>
            </a:r>
            <a:r>
              <a:rPr lang="en-US" dirty="0" smtClean="0"/>
              <a:t>, </a:t>
            </a:r>
            <a:r>
              <a:rPr lang="en-US" dirty="0" err="1" smtClean="0"/>
              <a:t>нешто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сматрају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en-US" dirty="0" smtClean="0"/>
              <a:t> </a:t>
            </a:r>
            <a:r>
              <a:rPr lang="en-US" dirty="0" err="1" smtClean="0"/>
              <a:t>представљало</a:t>
            </a:r>
            <a:r>
              <a:rPr lang="en-US" dirty="0" smtClean="0"/>
              <a:t> </a:t>
            </a:r>
            <a:r>
              <a:rPr lang="en-US" dirty="0" err="1" smtClean="0"/>
              <a:t>само</a:t>
            </a:r>
            <a:r>
              <a:rPr lang="en-US" dirty="0" smtClean="0"/>
              <a:t> </a:t>
            </a:r>
            <a:r>
              <a:rPr lang="en-US" dirty="0" err="1" smtClean="0"/>
              <a:t>њих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Времеплов</a:t>
            </a:r>
            <a:r>
              <a:rPr lang="en-US" dirty="0" smtClean="0"/>
              <a:t> –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евоцирање</a:t>
            </a:r>
            <a:r>
              <a:rPr lang="en-US" dirty="0" smtClean="0"/>
              <a:t> и </a:t>
            </a:r>
            <a:r>
              <a:rPr lang="en-US" dirty="0" err="1" smtClean="0"/>
              <a:t>цртање</a:t>
            </a:r>
            <a:r>
              <a:rPr lang="en-US" dirty="0" smtClean="0"/>
              <a:t>  </a:t>
            </a:r>
            <a:r>
              <a:rPr lang="en-US" dirty="0" err="1" smtClean="0"/>
              <a:t>пријатних</a:t>
            </a:r>
            <a:r>
              <a:rPr lang="en-US" dirty="0" smtClean="0"/>
              <a:t> и </a:t>
            </a:r>
            <a:r>
              <a:rPr lang="en-US" dirty="0" err="1" smtClean="0"/>
              <a:t>непријатних</a:t>
            </a:r>
            <a:r>
              <a:rPr lang="en-US" dirty="0" smtClean="0"/>
              <a:t> </a:t>
            </a:r>
            <a:r>
              <a:rPr lang="en-US" dirty="0" err="1" smtClean="0"/>
              <a:t>успомена</a:t>
            </a:r>
            <a:r>
              <a:rPr lang="en-US" dirty="0" smtClean="0"/>
              <a:t> ,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интегришу</a:t>
            </a:r>
            <a:r>
              <a:rPr lang="en-US" dirty="0" smtClean="0"/>
              <a:t> </a:t>
            </a:r>
            <a:r>
              <a:rPr lang="en-US" dirty="0" err="1" smtClean="0"/>
              <a:t>прошла</a:t>
            </a:r>
            <a:r>
              <a:rPr lang="en-US" dirty="0" smtClean="0"/>
              <a:t> </a:t>
            </a:r>
            <a:r>
              <a:rPr lang="en-US" dirty="0" err="1" smtClean="0"/>
              <a:t>искуства</a:t>
            </a:r>
            <a:r>
              <a:rPr lang="en-US" dirty="0" smtClean="0"/>
              <a:t>.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игру</a:t>
            </a:r>
            <a:r>
              <a:rPr lang="en-US" dirty="0" smtClean="0"/>
              <a:t> </a:t>
            </a:r>
            <a:r>
              <a:rPr lang="en-US" dirty="0" err="1" smtClean="0"/>
              <a:t>поверења</a:t>
            </a:r>
            <a:r>
              <a:rPr lang="en-US" dirty="0" smtClean="0"/>
              <a:t> </a:t>
            </a:r>
            <a:r>
              <a:rPr lang="en-US" dirty="0" err="1" smtClean="0"/>
              <a:t>уче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узајамном</a:t>
            </a:r>
            <a:r>
              <a:rPr lang="en-US" dirty="0" smtClean="0"/>
              <a:t> </a:t>
            </a:r>
            <a:r>
              <a:rPr lang="en-US" dirty="0" err="1" smtClean="0"/>
              <a:t>поверењу</a:t>
            </a:r>
            <a:r>
              <a:rPr lang="en-US" dirty="0" smtClean="0"/>
              <a:t> и </a:t>
            </a:r>
            <a:r>
              <a:rPr lang="en-US" dirty="0" err="1" smtClean="0"/>
              <a:t>подржавању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Радионице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Снови</a:t>
            </a:r>
            <a:r>
              <a:rPr lang="en-US" dirty="0" smtClean="0"/>
              <a:t> ( </a:t>
            </a:r>
            <a:r>
              <a:rPr lang="en-US" dirty="0" err="1" smtClean="0"/>
              <a:t>Непријатни</a:t>
            </a:r>
            <a:r>
              <a:rPr lang="en-US" dirty="0" smtClean="0"/>
              <a:t> </a:t>
            </a:r>
            <a:r>
              <a:rPr lang="en-US" dirty="0" err="1" smtClean="0"/>
              <a:t>снови</a:t>
            </a:r>
            <a:r>
              <a:rPr lang="en-US" dirty="0" smtClean="0"/>
              <a:t> ) –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евоцирање</a:t>
            </a:r>
            <a:r>
              <a:rPr lang="en-US" dirty="0" smtClean="0"/>
              <a:t> и </a:t>
            </a:r>
            <a:r>
              <a:rPr lang="en-US" dirty="0" err="1" smtClean="0"/>
              <a:t>цртање</a:t>
            </a:r>
            <a:r>
              <a:rPr lang="en-US" dirty="0" smtClean="0"/>
              <a:t> </a:t>
            </a:r>
            <a:r>
              <a:rPr lang="en-US" dirty="0" err="1" smtClean="0"/>
              <a:t>снова</a:t>
            </a:r>
            <a:r>
              <a:rPr lang="en-US" dirty="0" smtClean="0"/>
              <a:t> и </a:t>
            </a:r>
            <a:r>
              <a:rPr lang="en-US" dirty="0" err="1" smtClean="0"/>
              <a:t>игру</a:t>
            </a:r>
            <a:r>
              <a:rPr lang="en-US" dirty="0" smtClean="0"/>
              <a:t> </a:t>
            </a:r>
            <a:r>
              <a:rPr lang="en-US" dirty="0" err="1" smtClean="0"/>
              <a:t>маште</a:t>
            </a:r>
            <a:r>
              <a:rPr lang="en-US" dirty="0" smtClean="0"/>
              <a:t>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уче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изразе</a:t>
            </a:r>
            <a:r>
              <a:rPr lang="en-US" dirty="0" smtClean="0"/>
              <a:t> и </a:t>
            </a:r>
            <a:r>
              <a:rPr lang="en-US" dirty="0" err="1" smtClean="0"/>
              <a:t>контролишу</a:t>
            </a:r>
            <a:r>
              <a:rPr lang="en-US" dirty="0" smtClean="0"/>
              <a:t> </a:t>
            </a:r>
            <a:r>
              <a:rPr lang="en-US" dirty="0" err="1" smtClean="0"/>
              <a:t>своја</a:t>
            </a:r>
            <a:r>
              <a:rPr lang="en-US" dirty="0" smtClean="0"/>
              <a:t> </a:t>
            </a:r>
            <a:r>
              <a:rPr lang="en-US" dirty="0" err="1" smtClean="0"/>
              <a:t>приватна</a:t>
            </a:r>
            <a:r>
              <a:rPr lang="en-US" dirty="0" smtClean="0"/>
              <a:t> </a:t>
            </a:r>
            <a:r>
              <a:rPr lang="en-US" dirty="0" err="1" smtClean="0"/>
              <a:t>искуства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Снови</a:t>
            </a:r>
            <a:r>
              <a:rPr lang="en-US" dirty="0" smtClean="0"/>
              <a:t> ( </a:t>
            </a:r>
            <a:r>
              <a:rPr lang="en-US" dirty="0" err="1" smtClean="0"/>
              <a:t>Пријатни</a:t>
            </a:r>
            <a:r>
              <a:rPr lang="en-US" dirty="0" smtClean="0"/>
              <a:t> </a:t>
            </a:r>
            <a:r>
              <a:rPr lang="en-US" dirty="0" err="1" smtClean="0"/>
              <a:t>снови</a:t>
            </a:r>
            <a:r>
              <a:rPr lang="en-US" dirty="0" smtClean="0"/>
              <a:t> ) –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евоцирање</a:t>
            </a:r>
            <a:r>
              <a:rPr lang="en-US" dirty="0" smtClean="0"/>
              <a:t> и </a:t>
            </a:r>
            <a:r>
              <a:rPr lang="en-US" dirty="0" err="1" smtClean="0"/>
              <a:t>цртање</a:t>
            </a:r>
            <a:r>
              <a:rPr lang="en-US" dirty="0" smtClean="0"/>
              <a:t> </a:t>
            </a:r>
            <a:r>
              <a:rPr lang="en-US" dirty="0" err="1" smtClean="0"/>
              <a:t>снова</a:t>
            </a:r>
            <a:r>
              <a:rPr lang="en-US" dirty="0" smtClean="0"/>
              <a:t> и </a:t>
            </a:r>
            <a:r>
              <a:rPr lang="en-US" dirty="0" err="1" smtClean="0"/>
              <a:t>игру</a:t>
            </a:r>
            <a:r>
              <a:rPr lang="en-US" dirty="0" smtClean="0"/>
              <a:t> </a:t>
            </a:r>
            <a:r>
              <a:rPr lang="en-US" dirty="0" err="1" smtClean="0"/>
              <a:t>маште</a:t>
            </a:r>
            <a:r>
              <a:rPr lang="en-US" dirty="0" smtClean="0"/>
              <a:t>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уче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изразе</a:t>
            </a:r>
            <a:r>
              <a:rPr lang="en-US" dirty="0" smtClean="0"/>
              <a:t> и </a:t>
            </a:r>
            <a:r>
              <a:rPr lang="en-US" dirty="0" err="1" smtClean="0"/>
              <a:t>контролишу</a:t>
            </a:r>
            <a:r>
              <a:rPr lang="en-US" dirty="0" smtClean="0"/>
              <a:t> </a:t>
            </a:r>
            <a:r>
              <a:rPr lang="en-US" dirty="0" err="1" smtClean="0"/>
              <a:t>своја</a:t>
            </a:r>
            <a:r>
              <a:rPr lang="en-US" dirty="0" smtClean="0"/>
              <a:t> </a:t>
            </a:r>
            <a:r>
              <a:rPr lang="en-US" dirty="0" err="1" smtClean="0"/>
              <a:t>приватна</a:t>
            </a:r>
            <a:r>
              <a:rPr lang="en-US" dirty="0" smtClean="0"/>
              <a:t> </a:t>
            </a:r>
            <a:r>
              <a:rPr lang="en-US" dirty="0" err="1" smtClean="0"/>
              <a:t>искуства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Моје</a:t>
            </a:r>
            <a:r>
              <a:rPr lang="en-US" dirty="0" smtClean="0"/>
              <a:t> </a:t>
            </a:r>
            <a:r>
              <a:rPr lang="en-US" dirty="0" err="1" smtClean="0"/>
              <a:t>жеље</a:t>
            </a:r>
            <a:r>
              <a:rPr lang="en-US" dirty="0" smtClean="0"/>
              <a:t> –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цртање</a:t>
            </a:r>
            <a:r>
              <a:rPr lang="en-US" dirty="0" smtClean="0"/>
              <a:t> и </a:t>
            </a:r>
            <a:r>
              <a:rPr lang="en-US" dirty="0" err="1" smtClean="0"/>
              <a:t>машту</a:t>
            </a:r>
            <a:r>
              <a:rPr lang="en-US" dirty="0" smtClean="0"/>
              <a:t>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уче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артикулишу</a:t>
            </a:r>
            <a:r>
              <a:rPr lang="en-US" dirty="0" smtClean="0"/>
              <a:t> </a:t>
            </a:r>
            <a:r>
              <a:rPr lang="en-US" dirty="0" err="1" smtClean="0"/>
              <a:t>своје</a:t>
            </a:r>
            <a:r>
              <a:rPr lang="en-US" dirty="0" smtClean="0"/>
              <a:t> </a:t>
            </a:r>
            <a:r>
              <a:rPr lang="en-US" dirty="0" err="1" smtClean="0"/>
              <a:t>жеље</a:t>
            </a:r>
            <a:r>
              <a:rPr lang="en-US" dirty="0" smtClean="0"/>
              <a:t> и </a:t>
            </a:r>
            <a:r>
              <a:rPr lang="en-US" dirty="0" err="1" smtClean="0"/>
              <a:t>захтеве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Ја</a:t>
            </a:r>
            <a:r>
              <a:rPr lang="en-US" dirty="0" smtClean="0"/>
              <a:t> </a:t>
            </a:r>
            <a:r>
              <a:rPr lang="en-US" dirty="0" err="1" smtClean="0"/>
              <a:t>кад</a:t>
            </a:r>
            <a:r>
              <a:rPr lang="en-US" dirty="0" smtClean="0"/>
              <a:t> </a:t>
            </a:r>
            <a:r>
              <a:rPr lang="en-US" dirty="0" err="1" smtClean="0"/>
              <a:t>порастем</a:t>
            </a:r>
            <a:r>
              <a:rPr lang="en-US" dirty="0" smtClean="0"/>
              <a:t> –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цртање</a:t>
            </a:r>
            <a:r>
              <a:rPr lang="en-US" dirty="0" smtClean="0"/>
              <a:t> и </a:t>
            </a:r>
            <a:r>
              <a:rPr lang="en-US" dirty="0" err="1" smtClean="0"/>
              <a:t>развој</a:t>
            </a:r>
            <a:r>
              <a:rPr lang="en-US" dirty="0" smtClean="0"/>
              <a:t>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уче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остваре</a:t>
            </a:r>
            <a:r>
              <a:rPr lang="en-US" dirty="0" smtClean="0"/>
              <a:t> </a:t>
            </a:r>
            <a:r>
              <a:rPr lang="en-US" dirty="0" err="1" smtClean="0"/>
              <a:t>своје</a:t>
            </a:r>
            <a:r>
              <a:rPr lang="en-US" dirty="0" smtClean="0"/>
              <a:t> </a:t>
            </a:r>
            <a:r>
              <a:rPr lang="en-US" dirty="0" err="1" smtClean="0"/>
              <a:t>право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развој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Ја</a:t>
            </a:r>
            <a:r>
              <a:rPr lang="en-US" dirty="0" smtClean="0"/>
              <a:t> и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ме</a:t>
            </a:r>
            <a:r>
              <a:rPr lang="en-US" dirty="0" smtClean="0"/>
              <a:t> </a:t>
            </a:r>
            <a:r>
              <a:rPr lang="en-US" dirty="0" err="1" smtClean="0"/>
              <a:t>виде</a:t>
            </a:r>
            <a:r>
              <a:rPr lang="en-US" dirty="0" smtClean="0"/>
              <a:t> </a:t>
            </a:r>
            <a:r>
              <a:rPr lang="en-US" dirty="0" err="1" smtClean="0"/>
              <a:t>други</a:t>
            </a:r>
            <a:r>
              <a:rPr lang="en-US" dirty="0" smtClean="0"/>
              <a:t> – </a:t>
            </a:r>
            <a:r>
              <a:rPr lang="en-US" dirty="0" err="1" smtClean="0"/>
              <a:t>ученици</a:t>
            </a:r>
            <a:r>
              <a:rPr lang="en-US" dirty="0" smtClean="0"/>
              <a:t>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размену</a:t>
            </a:r>
            <a:r>
              <a:rPr lang="en-US" dirty="0" smtClean="0"/>
              <a:t> </a:t>
            </a:r>
            <a:r>
              <a:rPr lang="en-US" dirty="0" err="1" smtClean="0"/>
              <a:t>сагледавају</a:t>
            </a:r>
            <a:r>
              <a:rPr lang="en-US" dirty="0" smtClean="0"/>
              <a:t>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виде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различитих</a:t>
            </a:r>
            <a:r>
              <a:rPr lang="en-US" dirty="0" smtClean="0"/>
              <a:t> </a:t>
            </a:r>
            <a:r>
              <a:rPr lang="en-US" dirty="0" err="1" smtClean="0"/>
              <a:t>перспектива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105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Радионица</a:t>
            </a:r>
            <a:r>
              <a:rPr lang="en-US" dirty="0" smtClean="0"/>
              <a:t>: ВРЕМЕПЛОВ (ЛИЧНИ КОНТИНУИТЕТ)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dirty="0" smtClean="0"/>
              <a:t>Уводни део: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Круг</a:t>
            </a:r>
            <a:r>
              <a:rPr lang="en-US" dirty="0" smtClean="0"/>
              <a:t> </a:t>
            </a:r>
            <a:r>
              <a:rPr lang="en-US" dirty="0" err="1" smtClean="0"/>
              <a:t>имена</a:t>
            </a:r>
            <a:r>
              <a:rPr lang="en-US" dirty="0" smtClean="0"/>
              <a:t>: </a:t>
            </a:r>
            <a:r>
              <a:rPr lang="en-US" dirty="0" err="1" smtClean="0"/>
              <a:t>први</a:t>
            </a:r>
            <a:r>
              <a:rPr lang="en-US" dirty="0" smtClean="0"/>
              <a:t> </a:t>
            </a:r>
            <a:r>
              <a:rPr lang="en-US" dirty="0" err="1" smtClean="0"/>
              <a:t>каже</a:t>
            </a:r>
            <a:r>
              <a:rPr lang="en-US" dirty="0" smtClean="0"/>
              <a:t> </a:t>
            </a:r>
            <a:r>
              <a:rPr lang="en-US" dirty="0" err="1" smtClean="0"/>
              <a:t>своје</a:t>
            </a:r>
            <a:r>
              <a:rPr lang="en-US" dirty="0" smtClean="0"/>
              <a:t> </a:t>
            </a:r>
            <a:r>
              <a:rPr lang="en-US" dirty="0" err="1" smtClean="0"/>
              <a:t>име-тихо</a:t>
            </a:r>
            <a:r>
              <a:rPr lang="en-US" dirty="0" smtClean="0"/>
              <a:t>, </a:t>
            </a:r>
            <a:r>
              <a:rPr lang="en-US" dirty="0" err="1" smtClean="0"/>
              <a:t>други</a:t>
            </a:r>
            <a:r>
              <a:rPr lang="en-US" dirty="0" smtClean="0"/>
              <a:t> </a:t>
            </a:r>
            <a:r>
              <a:rPr lang="en-US" dirty="0" err="1" smtClean="0"/>
              <a:t>гласно</a:t>
            </a:r>
            <a:r>
              <a:rPr lang="en-US" dirty="0" smtClean="0"/>
              <a:t>, </a:t>
            </a:r>
            <a:r>
              <a:rPr lang="en-US" dirty="0" err="1" smtClean="0"/>
              <a:t>па</a:t>
            </a:r>
            <a:r>
              <a:rPr lang="en-US" dirty="0" smtClean="0"/>
              <a:t> </a:t>
            </a:r>
            <a:r>
              <a:rPr lang="en-US" dirty="0" err="1" smtClean="0"/>
              <a:t>следећи</a:t>
            </a:r>
            <a:r>
              <a:rPr lang="en-US" dirty="0" smtClean="0"/>
              <a:t> </a:t>
            </a:r>
            <a:r>
              <a:rPr lang="en-US" dirty="0" err="1" smtClean="0"/>
              <a:t>тихо</a:t>
            </a:r>
            <a:r>
              <a:rPr lang="en-US" dirty="0" smtClean="0"/>
              <a:t> </a:t>
            </a:r>
            <a:r>
              <a:rPr lang="en-US" dirty="0" err="1" smtClean="0"/>
              <a:t>итд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"А </a:t>
            </a:r>
            <a:r>
              <a:rPr lang="en-US" dirty="0" err="1" smtClean="0"/>
              <a:t>сад</a:t>
            </a:r>
            <a:r>
              <a:rPr lang="en-US" dirty="0" smtClean="0"/>
              <a:t> </a:t>
            </a:r>
            <a:r>
              <a:rPr lang="en-US" dirty="0" err="1" smtClean="0"/>
              <a:t>ћемо</a:t>
            </a:r>
            <a:r>
              <a:rPr lang="en-US" dirty="0" smtClean="0"/>
              <a:t> </a:t>
            </a:r>
            <a:r>
              <a:rPr lang="en-US" dirty="0" err="1" smtClean="0"/>
              <a:t>ми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правимо</a:t>
            </a:r>
            <a:r>
              <a:rPr lang="en-US" dirty="0" smtClean="0"/>
              <a:t> </a:t>
            </a:r>
            <a:r>
              <a:rPr lang="en-US" dirty="0" err="1" smtClean="0"/>
              <a:t>стрип</a:t>
            </a:r>
            <a:r>
              <a:rPr lang="en-US" dirty="0" smtClean="0"/>
              <a:t>: </a:t>
            </a:r>
            <a:r>
              <a:rPr lang="en-US" dirty="0" err="1" smtClean="0"/>
              <a:t>Идемо</a:t>
            </a:r>
            <a:r>
              <a:rPr lang="en-US" dirty="0" smtClean="0"/>
              <a:t> у </a:t>
            </a:r>
            <a:r>
              <a:rPr lang="en-US" dirty="0" err="1" smtClean="0"/>
              <a:t>времеплов</a:t>
            </a:r>
            <a:r>
              <a:rPr lang="en-US" dirty="0" smtClean="0"/>
              <a:t>." (</a:t>
            </a:r>
            <a:r>
              <a:rPr lang="en-US" dirty="0" err="1" smtClean="0"/>
              <a:t>Објаснити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специјална</a:t>
            </a:r>
            <a:r>
              <a:rPr lang="en-US" dirty="0" smtClean="0"/>
              <a:t> </a:t>
            </a:r>
            <a:r>
              <a:rPr lang="en-US" dirty="0" err="1" smtClean="0"/>
              <a:t>машина</a:t>
            </a:r>
            <a:r>
              <a:rPr lang="en-US" dirty="0" smtClean="0"/>
              <a:t>,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лети</a:t>
            </a:r>
            <a:r>
              <a:rPr lang="en-US" dirty="0" smtClean="0"/>
              <a:t>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време</a:t>
            </a:r>
            <a:r>
              <a:rPr lang="en-US" dirty="0" smtClean="0"/>
              <a:t>.) "</a:t>
            </a:r>
            <a:r>
              <a:rPr lang="en-US" dirty="0" err="1" smtClean="0"/>
              <a:t>Припремите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замишљено</a:t>
            </a:r>
            <a:r>
              <a:rPr lang="en-US" dirty="0" smtClean="0"/>
              <a:t> </a:t>
            </a:r>
            <a:r>
              <a:rPr lang="en-US" dirty="0" err="1" smtClean="0"/>
              <a:t>путовање</a:t>
            </a:r>
            <a:r>
              <a:rPr lang="en-US" dirty="0" smtClean="0"/>
              <a:t>. </a:t>
            </a:r>
            <a:r>
              <a:rPr lang="en-US" dirty="0" err="1" smtClean="0"/>
              <a:t>Затворите</a:t>
            </a:r>
            <a:r>
              <a:rPr lang="en-US" dirty="0" smtClean="0"/>
              <a:t> </a:t>
            </a:r>
            <a:r>
              <a:rPr lang="en-US" dirty="0" err="1" smtClean="0"/>
              <a:t>очи</a:t>
            </a:r>
            <a:r>
              <a:rPr lang="en-US" dirty="0" smtClean="0"/>
              <a:t>. </a:t>
            </a:r>
            <a:r>
              <a:rPr lang="en-US" dirty="0" err="1" smtClean="0"/>
              <a:t>Путујемо</a:t>
            </a:r>
            <a:r>
              <a:rPr lang="en-US" dirty="0" smtClean="0"/>
              <a:t> </a:t>
            </a:r>
            <a:r>
              <a:rPr lang="en-US" dirty="0" err="1" smtClean="0"/>
              <a:t>времепловом</a:t>
            </a:r>
            <a:r>
              <a:rPr lang="en-US" dirty="0" smtClean="0"/>
              <a:t> и </a:t>
            </a:r>
            <a:r>
              <a:rPr lang="en-US" dirty="0" err="1" smtClean="0"/>
              <a:t>замишљамо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снимамо</a:t>
            </a:r>
            <a:r>
              <a:rPr lang="en-US" dirty="0" smtClean="0"/>
              <a:t>. </a:t>
            </a:r>
            <a:r>
              <a:rPr lang="en-US" dirty="0" err="1" smtClean="0"/>
              <a:t>Идемо</a:t>
            </a:r>
            <a:r>
              <a:rPr lang="en-US" dirty="0" smtClean="0"/>
              <a:t> </a:t>
            </a:r>
            <a:r>
              <a:rPr lang="en-US" dirty="0" err="1" smtClean="0"/>
              <a:t>уназад</a:t>
            </a:r>
            <a:r>
              <a:rPr lang="en-US" dirty="0" smtClean="0"/>
              <a:t>, у </a:t>
            </a:r>
            <a:r>
              <a:rPr lang="en-US" dirty="0" err="1" smtClean="0"/>
              <a:t>прошло</a:t>
            </a:r>
            <a:r>
              <a:rPr lang="en-US" dirty="0" smtClean="0"/>
              <a:t> </a:t>
            </a:r>
            <a:r>
              <a:rPr lang="en-US" dirty="0" err="1" smtClean="0"/>
              <a:t>време</a:t>
            </a:r>
            <a:r>
              <a:rPr lang="en-US" dirty="0" smtClean="0"/>
              <a:t>: </a:t>
            </a:r>
            <a:r>
              <a:rPr lang="en-US" dirty="0" err="1" smtClean="0"/>
              <a:t>Сетите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нечег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вам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десило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Нове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сада</a:t>
            </a:r>
            <a:r>
              <a:rPr lang="en-US" dirty="0" smtClean="0"/>
              <a:t>. </a:t>
            </a:r>
            <a:r>
              <a:rPr lang="en-US" dirty="0" err="1" smtClean="0"/>
              <a:t>Сетите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доживели</a:t>
            </a:r>
            <a:r>
              <a:rPr lang="en-US" dirty="0" smtClean="0"/>
              <a:t>,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лепо</a:t>
            </a:r>
            <a:r>
              <a:rPr lang="en-US" dirty="0" smtClean="0"/>
              <a:t>,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није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лепо</a:t>
            </a:r>
            <a:r>
              <a:rPr lang="en-US" dirty="0" smtClean="0"/>
              <a:t>, </a:t>
            </a:r>
            <a:r>
              <a:rPr lang="en-US" dirty="0" err="1" smtClean="0"/>
              <a:t>кад</a:t>
            </a:r>
            <a:r>
              <a:rPr lang="en-US" dirty="0" smtClean="0"/>
              <a:t> </a:t>
            </a:r>
            <a:r>
              <a:rPr lang="en-US" dirty="0" err="1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 </a:t>
            </a:r>
            <a:r>
              <a:rPr lang="en-US" dirty="0" err="1" smtClean="0"/>
              <a:t>посебно</a:t>
            </a:r>
            <a:r>
              <a:rPr lang="en-US" dirty="0" smtClean="0"/>
              <a:t> </a:t>
            </a:r>
            <a:r>
              <a:rPr lang="en-US" dirty="0" err="1" smtClean="0"/>
              <a:t>весели</a:t>
            </a:r>
            <a:r>
              <a:rPr lang="en-US" dirty="0" smtClean="0"/>
              <a:t>, </a:t>
            </a:r>
            <a:r>
              <a:rPr lang="en-US" dirty="0" err="1" smtClean="0"/>
              <a:t>кад</a:t>
            </a:r>
            <a:r>
              <a:rPr lang="en-US" dirty="0" smtClean="0"/>
              <a:t> </a:t>
            </a:r>
            <a:r>
              <a:rPr lang="en-US" dirty="0" err="1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плакали</a:t>
            </a:r>
            <a:r>
              <a:rPr lang="en-US" dirty="0" smtClean="0"/>
              <a:t>.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направите</a:t>
            </a:r>
            <a:r>
              <a:rPr lang="en-US" dirty="0" smtClean="0"/>
              <a:t> </a:t>
            </a:r>
            <a:r>
              <a:rPr lang="en-US" dirty="0" err="1" smtClean="0"/>
              <a:t>неколико</a:t>
            </a:r>
            <a:r>
              <a:rPr lang="en-US" dirty="0" smtClean="0"/>
              <a:t> </a:t>
            </a:r>
            <a:r>
              <a:rPr lang="en-US" dirty="0" err="1" smtClean="0"/>
              <a:t>слика</a:t>
            </a:r>
            <a:r>
              <a:rPr lang="en-US" dirty="0" smtClean="0"/>
              <a:t>. </a:t>
            </a:r>
            <a:r>
              <a:rPr lang="sr-Cyrl-RS" dirty="0" smtClean="0"/>
              <a:t>Н</a:t>
            </a:r>
            <a:r>
              <a:rPr lang="en-US" dirty="0" smtClean="0"/>
              <a:t>а </a:t>
            </a:r>
            <a:r>
              <a:rPr lang="en-US" dirty="0" err="1" smtClean="0"/>
              <a:t>сличицама</a:t>
            </a:r>
            <a:r>
              <a:rPr lang="en-US" dirty="0" smtClean="0"/>
              <a:t>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буду</a:t>
            </a:r>
            <a:r>
              <a:rPr lang="en-US" dirty="0" smtClean="0"/>
              <a:t> и </a:t>
            </a:r>
            <a:r>
              <a:rPr lang="en-US" dirty="0" err="1" smtClean="0"/>
              <a:t>они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вама</a:t>
            </a:r>
            <a:r>
              <a:rPr lang="en-US" dirty="0" smtClean="0"/>
              <a:t> </a:t>
            </a:r>
            <a:r>
              <a:rPr lang="en-US" dirty="0" err="1" smtClean="0"/>
              <a:t>тада</a:t>
            </a:r>
            <a:r>
              <a:rPr lang="en-US" dirty="0" smtClean="0"/>
              <a:t>." (</a:t>
            </a:r>
            <a:r>
              <a:rPr lang="en-US" dirty="0" err="1" smtClean="0"/>
              <a:t>После</a:t>
            </a:r>
            <a:r>
              <a:rPr lang="en-US" dirty="0" smtClean="0"/>
              <a:t> 2 </a:t>
            </a:r>
            <a:r>
              <a:rPr lang="en-US" dirty="0" err="1" smtClean="0"/>
              <a:t>мин</a:t>
            </a:r>
            <a:r>
              <a:rPr lang="en-US" dirty="0" smtClean="0"/>
              <a:t>.)"</a:t>
            </a:r>
            <a:r>
              <a:rPr lang="en-US" dirty="0" err="1" smtClean="0"/>
              <a:t>Отворите</a:t>
            </a:r>
            <a:r>
              <a:rPr lang="sr-Cyrl-RS" dirty="0" smtClean="0"/>
              <a:t> </a:t>
            </a:r>
            <a:r>
              <a:rPr lang="en-US" dirty="0" err="1" smtClean="0"/>
              <a:t>очи</a:t>
            </a:r>
            <a:r>
              <a:rPr lang="en-US" dirty="0" smtClean="0"/>
              <a:t>!"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Главни део часа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."</a:t>
            </a:r>
            <a:r>
              <a:rPr lang="en-US" dirty="0" err="1" smtClean="0"/>
              <a:t>Направите</a:t>
            </a:r>
            <a:r>
              <a:rPr lang="en-US" dirty="0" smtClean="0"/>
              <a:t> </a:t>
            </a:r>
            <a:r>
              <a:rPr lang="en-US" dirty="0" err="1" smtClean="0"/>
              <a:t>свој</a:t>
            </a:r>
            <a:r>
              <a:rPr lang="en-US" dirty="0" smtClean="0"/>
              <a:t> </a:t>
            </a:r>
            <a:r>
              <a:rPr lang="en-US" dirty="0" err="1" smtClean="0"/>
              <a:t>стрип</a:t>
            </a:r>
            <a:r>
              <a:rPr lang="en-US" dirty="0" smtClean="0"/>
              <a:t>: </a:t>
            </a:r>
            <a:r>
              <a:rPr lang="en-US" dirty="0" err="1" smtClean="0"/>
              <a:t>сад</a:t>
            </a:r>
            <a:r>
              <a:rPr lang="en-US" dirty="0" smtClean="0"/>
              <a:t> </a:t>
            </a:r>
            <a:r>
              <a:rPr lang="en-US" dirty="0" err="1" smtClean="0"/>
              <a:t>нацртајте</a:t>
            </a:r>
            <a:r>
              <a:rPr lang="en-US" dirty="0" smtClean="0"/>
              <a:t> </a:t>
            </a:r>
            <a:r>
              <a:rPr lang="en-US" dirty="0" err="1" smtClean="0"/>
              <a:t>овде</a:t>
            </a:r>
            <a:r>
              <a:rPr lang="en-US" dirty="0" smtClean="0"/>
              <a:t> (</a:t>
            </a:r>
            <a:r>
              <a:rPr lang="en-US" dirty="0" err="1" smtClean="0"/>
              <a:t>папир</a:t>
            </a:r>
            <a:r>
              <a:rPr lang="en-US" dirty="0" smtClean="0"/>
              <a:t> А-4) у </a:t>
            </a:r>
            <a:r>
              <a:rPr lang="en-US" dirty="0" err="1" smtClean="0"/>
              <a:t>неколико</a:t>
            </a:r>
            <a:r>
              <a:rPr lang="en-US" dirty="0" smtClean="0"/>
              <a:t> </a:t>
            </a:r>
            <a:r>
              <a:rPr lang="en-US" dirty="0" err="1" smtClean="0"/>
              <a:t>сличица</a:t>
            </a:r>
            <a:r>
              <a:rPr lang="en-US" dirty="0" smtClean="0"/>
              <a:t>,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правите</a:t>
            </a:r>
            <a:r>
              <a:rPr lang="en-US" dirty="0" smtClean="0"/>
              <a:t> </a:t>
            </a:r>
            <a:r>
              <a:rPr lang="en-US" dirty="0" err="1" smtClean="0"/>
              <a:t>стрип</a:t>
            </a:r>
            <a:r>
              <a:rPr lang="en-US" dirty="0" smtClean="0"/>
              <a:t>, </a:t>
            </a:r>
            <a:r>
              <a:rPr lang="en-US" dirty="0" err="1" smtClean="0"/>
              <a:t>ваше</a:t>
            </a:r>
            <a:r>
              <a:rPr lang="en-US" dirty="0" smtClean="0"/>
              <a:t> </a:t>
            </a:r>
            <a:r>
              <a:rPr lang="en-US" dirty="0" err="1" smtClean="0"/>
              <a:t>доживљаје</a:t>
            </a:r>
            <a:r>
              <a:rPr lang="en-US" dirty="0" smtClean="0"/>
              <a:t>.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пример</a:t>
            </a:r>
            <a:r>
              <a:rPr lang="en-US" dirty="0" smtClean="0"/>
              <a:t>: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првој</a:t>
            </a:r>
            <a:r>
              <a:rPr lang="en-US" dirty="0" smtClean="0"/>
              <a:t> </a:t>
            </a:r>
            <a:r>
              <a:rPr lang="en-US" dirty="0" err="1" smtClean="0"/>
              <a:t>сличици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буде</a:t>
            </a:r>
            <a:r>
              <a:rPr lang="en-US" dirty="0" smtClean="0"/>
              <a:t> </a:t>
            </a:r>
            <a:r>
              <a:rPr lang="en-US" dirty="0" err="1" smtClean="0"/>
              <a:t>дочек</a:t>
            </a:r>
            <a:r>
              <a:rPr lang="en-US" dirty="0" smtClean="0"/>
              <a:t> </a:t>
            </a:r>
            <a:r>
              <a:rPr lang="en-US" dirty="0" err="1" smtClean="0"/>
              <a:t>Нове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. </a:t>
            </a:r>
            <a:r>
              <a:rPr lang="en-US" dirty="0" err="1" smtClean="0"/>
              <a:t>Нацртајте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 и </a:t>
            </a:r>
            <a:r>
              <a:rPr lang="en-US" dirty="0" err="1" smtClean="0"/>
              <a:t>ко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био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вама</a:t>
            </a:r>
            <a:r>
              <a:rPr lang="en-US" dirty="0" smtClean="0"/>
              <a:t>, </a:t>
            </a:r>
            <a:r>
              <a:rPr lang="en-US" dirty="0" err="1" smtClean="0"/>
              <a:t>где</a:t>
            </a:r>
            <a:r>
              <a:rPr lang="en-US" dirty="0" smtClean="0"/>
              <a:t> </a:t>
            </a:r>
            <a:r>
              <a:rPr lang="en-US" dirty="0" err="1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? </a:t>
            </a:r>
            <a:r>
              <a:rPr lang="en-US" dirty="0" err="1" smtClean="0"/>
              <a:t>Следећа</a:t>
            </a:r>
            <a:r>
              <a:rPr lang="en-US" dirty="0" smtClean="0"/>
              <a:t> </a:t>
            </a:r>
            <a:r>
              <a:rPr lang="en-US" dirty="0" err="1" smtClean="0"/>
              <a:t>сличица</a:t>
            </a:r>
            <a:r>
              <a:rPr lang="en-US" dirty="0" smtClean="0"/>
              <a:t>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приказује</a:t>
            </a:r>
            <a:r>
              <a:rPr lang="en-US" dirty="0" smtClean="0"/>
              <a:t> </a:t>
            </a:r>
            <a:r>
              <a:rPr lang="en-US" dirty="0" err="1" smtClean="0"/>
              <a:t>нешто</a:t>
            </a:r>
            <a:r>
              <a:rPr lang="en-US" dirty="0" smtClean="0"/>
              <a:t> </a:t>
            </a:r>
            <a:r>
              <a:rPr lang="en-US" dirty="0" err="1" smtClean="0"/>
              <a:t>друго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вам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десило</a:t>
            </a:r>
            <a:r>
              <a:rPr lang="en-US" dirty="0" smtClean="0"/>
              <a:t>,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пример</a:t>
            </a:r>
            <a:r>
              <a:rPr lang="en-US" dirty="0" smtClean="0"/>
              <a:t> </a:t>
            </a:r>
            <a:r>
              <a:rPr lang="en-US" dirty="0" err="1" smtClean="0"/>
              <a:t>кад</a:t>
            </a:r>
            <a:r>
              <a:rPr lang="en-US" dirty="0" smtClean="0"/>
              <a:t> </a:t>
            </a:r>
            <a:r>
              <a:rPr lang="en-US" dirty="0" err="1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плакали</a:t>
            </a:r>
            <a:r>
              <a:rPr lang="en-US" dirty="0" smtClean="0"/>
              <a:t>.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следећој</a:t>
            </a:r>
            <a:r>
              <a:rPr lang="en-US" dirty="0" smtClean="0"/>
              <a:t> </a:t>
            </a:r>
            <a:r>
              <a:rPr lang="en-US" dirty="0" err="1" smtClean="0"/>
              <a:t>нацртајте</a:t>
            </a:r>
            <a:r>
              <a:rPr lang="en-US" dirty="0" smtClean="0"/>
              <a:t> </a:t>
            </a:r>
            <a:r>
              <a:rPr lang="en-US" dirty="0" err="1" smtClean="0"/>
              <a:t>нешто</a:t>
            </a:r>
            <a:r>
              <a:rPr lang="en-US" dirty="0" smtClean="0"/>
              <a:t> </a:t>
            </a:r>
            <a:r>
              <a:rPr lang="en-US" dirty="0" err="1" smtClean="0"/>
              <a:t>друго</a:t>
            </a:r>
            <a:r>
              <a:rPr lang="en-US" dirty="0" smtClean="0"/>
              <a:t>, </a:t>
            </a:r>
            <a:r>
              <a:rPr lang="en-US" dirty="0" err="1" smtClean="0"/>
              <a:t>нешто</a:t>
            </a:r>
            <a:r>
              <a:rPr lang="en-US" dirty="0" smtClean="0"/>
              <a:t> </a:t>
            </a:r>
            <a:r>
              <a:rPr lang="en-US" dirty="0" err="1" smtClean="0"/>
              <a:t>лепо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вам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десило</a:t>
            </a:r>
            <a:r>
              <a:rPr lang="en-US" dirty="0" smtClean="0"/>
              <a:t>." (</a:t>
            </a:r>
            <a:r>
              <a:rPr lang="en-US" dirty="0" err="1" smtClean="0"/>
              <a:t>Показати</a:t>
            </a:r>
            <a:r>
              <a:rPr lang="en-US" dirty="0" smtClean="0"/>
              <a:t> </a:t>
            </a:r>
            <a:r>
              <a:rPr lang="en-US" dirty="0" err="1" smtClean="0"/>
              <a:t>им</a:t>
            </a:r>
            <a:r>
              <a:rPr lang="en-US" dirty="0" smtClean="0"/>
              <a:t>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праве</a:t>
            </a:r>
            <a:r>
              <a:rPr lang="en-US" dirty="0" smtClean="0"/>
              <a:t> </a:t>
            </a:r>
            <a:r>
              <a:rPr lang="en-US" dirty="0" err="1" smtClean="0"/>
              <a:t>стрип</a:t>
            </a:r>
            <a:r>
              <a:rPr lang="en-US" dirty="0" smtClean="0"/>
              <a:t> </a:t>
            </a:r>
            <a:r>
              <a:rPr lang="en-US" dirty="0" err="1" smtClean="0"/>
              <a:t>догађања</a:t>
            </a:r>
            <a:r>
              <a:rPr lang="en-US" dirty="0" smtClean="0"/>
              <a:t>,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одвајају</a:t>
            </a:r>
            <a:r>
              <a:rPr lang="en-US" dirty="0" smtClean="0"/>
              <a:t> </a:t>
            </a:r>
            <a:r>
              <a:rPr lang="en-US" dirty="0" err="1" smtClean="0"/>
              <a:t>уздужном</a:t>
            </a:r>
            <a:r>
              <a:rPr lang="en-US" dirty="0" smtClean="0"/>
              <a:t> </a:t>
            </a:r>
            <a:r>
              <a:rPr lang="en-US" dirty="0" err="1" smtClean="0"/>
              <a:t>линијом</a:t>
            </a:r>
            <a:r>
              <a:rPr lang="en-US" dirty="0" smtClean="0"/>
              <a:t> </a:t>
            </a:r>
            <a:r>
              <a:rPr lang="en-US" dirty="0" err="1" smtClean="0"/>
              <a:t>сваку</a:t>
            </a:r>
            <a:r>
              <a:rPr lang="en-US" dirty="0" smtClean="0"/>
              <a:t> </a:t>
            </a:r>
            <a:r>
              <a:rPr lang="en-US" dirty="0" err="1" smtClean="0"/>
              <a:t>сличицу</a:t>
            </a:r>
            <a:r>
              <a:rPr lang="en-US" dirty="0" smtClean="0"/>
              <a:t>). </a:t>
            </a:r>
            <a:r>
              <a:rPr lang="en-US" dirty="0" err="1" smtClean="0"/>
              <a:t>Кад</a:t>
            </a:r>
            <a:r>
              <a:rPr lang="en-US" dirty="0" smtClean="0"/>
              <a:t> </a:t>
            </a:r>
            <a:r>
              <a:rPr lang="en-US" dirty="0" err="1" smtClean="0"/>
              <a:t>заврше</a:t>
            </a:r>
            <a:r>
              <a:rPr lang="en-US" dirty="0" smtClean="0"/>
              <a:t> </a:t>
            </a:r>
            <a:r>
              <a:rPr lang="en-US" dirty="0" err="1" smtClean="0"/>
              <a:t>цртање</a:t>
            </a:r>
            <a:r>
              <a:rPr lang="en-US" dirty="0" smtClean="0"/>
              <a:t>: "А </a:t>
            </a:r>
            <a:r>
              <a:rPr lang="en-US" dirty="0" err="1" smtClean="0"/>
              <a:t>сад</a:t>
            </a:r>
            <a:r>
              <a:rPr lang="en-US" dirty="0" smtClean="0"/>
              <a:t> </a:t>
            </a:r>
            <a:r>
              <a:rPr lang="en-US" dirty="0" err="1" smtClean="0"/>
              <a:t>ставите</a:t>
            </a:r>
            <a:r>
              <a:rPr lang="en-US" dirty="0" smtClean="0"/>
              <a:t> </a:t>
            </a:r>
            <a:r>
              <a:rPr lang="en-US" dirty="0" err="1" smtClean="0"/>
              <a:t>црвени</a:t>
            </a:r>
            <a:r>
              <a:rPr lang="en-US" dirty="0" smtClean="0"/>
              <a:t> </a:t>
            </a:r>
            <a:r>
              <a:rPr lang="en-US" dirty="0" err="1" smtClean="0"/>
              <a:t>кружић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сличице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тог</a:t>
            </a:r>
            <a:r>
              <a:rPr lang="en-US" dirty="0" smtClean="0"/>
              <a:t> </a:t>
            </a:r>
            <a:r>
              <a:rPr lang="en-US" dirty="0" err="1" smtClean="0"/>
              <a:t>стрипа</a:t>
            </a:r>
            <a:r>
              <a:rPr lang="en-US" dirty="0" smtClean="0"/>
              <a:t> </a:t>
            </a:r>
            <a:r>
              <a:rPr lang="en-US" dirty="0" err="1" smtClean="0"/>
              <a:t>где</a:t>
            </a:r>
            <a:r>
              <a:rPr lang="en-US" dirty="0" smtClean="0"/>
              <a:t> </a:t>
            </a:r>
            <a:r>
              <a:rPr lang="en-US" dirty="0" err="1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 </a:t>
            </a:r>
            <a:r>
              <a:rPr lang="en-US" dirty="0" err="1" smtClean="0"/>
              <a:t>весели</a:t>
            </a:r>
            <a:r>
              <a:rPr lang="en-US" dirty="0" smtClean="0"/>
              <a:t>. </a:t>
            </a:r>
            <a:r>
              <a:rPr lang="en-US" dirty="0" err="1" smtClean="0"/>
              <a:t>Плави</a:t>
            </a:r>
            <a:r>
              <a:rPr lang="en-US" dirty="0" smtClean="0"/>
              <a:t> </a:t>
            </a:r>
            <a:r>
              <a:rPr lang="en-US" dirty="0" err="1" smtClean="0"/>
              <a:t>кружић</a:t>
            </a:r>
            <a:r>
              <a:rPr lang="en-US" dirty="0" smtClean="0"/>
              <a:t> </a:t>
            </a:r>
            <a:r>
              <a:rPr lang="en-US" dirty="0" err="1" smtClean="0"/>
              <a:t>ставите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сличице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којима</a:t>
            </a:r>
            <a:r>
              <a:rPr lang="en-US" dirty="0" smtClean="0"/>
              <a:t> </a:t>
            </a:r>
            <a:r>
              <a:rPr lang="en-US" dirty="0" err="1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 </a:t>
            </a:r>
            <a:r>
              <a:rPr lang="en-US" dirty="0" err="1" smtClean="0"/>
              <a:t>тужни</a:t>
            </a:r>
            <a:r>
              <a:rPr lang="en-US" dirty="0" smtClean="0"/>
              <a:t> (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има</a:t>
            </a:r>
            <a:r>
              <a:rPr lang="en-US" dirty="0" smtClean="0"/>
              <a:t> у </a:t>
            </a:r>
            <a:r>
              <a:rPr lang="en-US" dirty="0" err="1" smtClean="0"/>
              <a:t>вашем</a:t>
            </a:r>
            <a:r>
              <a:rPr lang="en-US" dirty="0" smtClean="0"/>
              <a:t> </a:t>
            </a:r>
            <a:r>
              <a:rPr lang="en-US" dirty="0" err="1" smtClean="0"/>
              <a:t>стрипу</a:t>
            </a:r>
            <a:r>
              <a:rPr lang="en-US" dirty="0" smtClean="0"/>
              <a:t>)." </a:t>
            </a:r>
            <a:r>
              <a:rPr lang="en-US" dirty="0" err="1" smtClean="0"/>
              <a:t>Размена</a:t>
            </a:r>
            <a:r>
              <a:rPr lang="en-US" dirty="0" smtClean="0"/>
              <a:t> у </a:t>
            </a:r>
            <a:r>
              <a:rPr lang="en-US" dirty="0" err="1" smtClean="0"/>
              <a:t>круг</a:t>
            </a:r>
            <a:r>
              <a:rPr lang="en-US" dirty="0" smtClean="0"/>
              <a:t>: </a:t>
            </a:r>
            <a:r>
              <a:rPr lang="en-US" dirty="0" err="1" smtClean="0"/>
              <a:t>показује</a:t>
            </a:r>
            <a:r>
              <a:rPr lang="en-US" dirty="0" smtClean="0"/>
              <a:t> </a:t>
            </a:r>
            <a:r>
              <a:rPr lang="en-US" dirty="0" err="1" smtClean="0"/>
              <a:t>свако</a:t>
            </a:r>
            <a:r>
              <a:rPr lang="en-US" dirty="0" smtClean="0"/>
              <a:t> </a:t>
            </a:r>
            <a:r>
              <a:rPr lang="en-US" dirty="0" err="1" smtClean="0"/>
              <a:t>свој</a:t>
            </a:r>
            <a:r>
              <a:rPr lang="en-US" dirty="0" smtClean="0"/>
              <a:t> </a:t>
            </a:r>
            <a:r>
              <a:rPr lang="en-US" dirty="0" err="1" smtClean="0"/>
              <a:t>цртеж</a:t>
            </a:r>
            <a:r>
              <a:rPr lang="en-US" dirty="0" smtClean="0"/>
              <a:t>, и </a:t>
            </a:r>
            <a:r>
              <a:rPr lang="en-US" dirty="0" err="1" smtClean="0"/>
              <a:t>прича</a:t>
            </a:r>
            <a:r>
              <a:rPr lang="en-US" dirty="0" smtClean="0"/>
              <a:t>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има</a:t>
            </a:r>
            <a:r>
              <a:rPr lang="en-US" dirty="0" smtClean="0"/>
              <a:t> у </a:t>
            </a:r>
            <a:r>
              <a:rPr lang="en-US" dirty="0" err="1" smtClean="0"/>
              <a:t>стрипу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Главни део часа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КОМЕНТАР ВОДИТЕЉА:"</a:t>
            </a:r>
            <a:r>
              <a:rPr lang="en-US" dirty="0" err="1" smtClean="0"/>
              <a:t>Свима</a:t>
            </a:r>
            <a:r>
              <a:rPr lang="en-US" dirty="0" smtClean="0"/>
              <a:t> </a:t>
            </a:r>
            <a:r>
              <a:rPr lang="en-US" dirty="0" err="1" smtClean="0"/>
              <a:t>нам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деси</a:t>
            </a:r>
            <a:r>
              <a:rPr lang="en-US" dirty="0" smtClean="0"/>
              <a:t> </a:t>
            </a:r>
            <a:r>
              <a:rPr lang="en-US" dirty="0" err="1" smtClean="0"/>
              <a:t>понекад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заборавимо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оно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лепо</a:t>
            </a:r>
            <a:r>
              <a:rPr lang="en-US" dirty="0" smtClean="0"/>
              <a:t>. </a:t>
            </a:r>
            <a:r>
              <a:rPr lang="en-US" dirty="0" err="1" smtClean="0"/>
              <a:t>Хајде</a:t>
            </a:r>
            <a:r>
              <a:rPr lang="en-US" dirty="0" smtClean="0"/>
              <a:t> </a:t>
            </a:r>
            <a:r>
              <a:rPr lang="en-US" dirty="0" err="1" smtClean="0"/>
              <a:t>сад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подсетимо</a:t>
            </a:r>
            <a:r>
              <a:rPr lang="en-US" dirty="0" smtClean="0"/>
              <a:t>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кад</a:t>
            </a:r>
            <a:r>
              <a:rPr lang="en-US" dirty="0" smtClean="0"/>
              <a:t> </a:t>
            </a:r>
            <a:r>
              <a:rPr lang="en-US" dirty="0" err="1" smtClean="0"/>
              <a:t>смо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 </a:t>
            </a:r>
            <a:r>
              <a:rPr lang="en-US" dirty="0" err="1" smtClean="0"/>
              <a:t>радосни</a:t>
            </a:r>
            <a:r>
              <a:rPr lang="en-US" dirty="0" smtClean="0"/>
              <a:t>.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мој</a:t>
            </a:r>
            <a:r>
              <a:rPr lang="en-US" dirty="0" smtClean="0"/>
              <a:t> </a:t>
            </a:r>
            <a:r>
              <a:rPr lang="en-US" dirty="0" err="1" smtClean="0"/>
              <a:t>знак</a:t>
            </a:r>
            <a:r>
              <a:rPr lang="en-US" dirty="0" smtClean="0"/>
              <a:t> </a:t>
            </a:r>
            <a:r>
              <a:rPr lang="en-US" dirty="0" err="1" smtClean="0"/>
              <a:t>сви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седе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ове</a:t>
            </a:r>
            <a:r>
              <a:rPr lang="en-US" dirty="0" smtClean="0"/>
              <a:t> </a:t>
            </a:r>
            <a:r>
              <a:rPr lang="en-US" dirty="0" err="1" smtClean="0"/>
              <a:t>стране</a:t>
            </a:r>
            <a:r>
              <a:rPr lang="en-US" dirty="0" smtClean="0"/>
              <a:t> </a:t>
            </a:r>
            <a:r>
              <a:rPr lang="en-US" dirty="0" err="1" smtClean="0"/>
              <a:t>ће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устану</a:t>
            </a:r>
            <a:r>
              <a:rPr lang="en-US" dirty="0" smtClean="0"/>
              <a:t> и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наместе</a:t>
            </a:r>
            <a:r>
              <a:rPr lang="en-US" dirty="0" smtClean="0"/>
              <a:t> у </a:t>
            </a:r>
            <a:r>
              <a:rPr lang="en-US" dirty="0" err="1" smtClean="0"/>
              <a:t>позу</a:t>
            </a:r>
            <a:r>
              <a:rPr lang="en-US" dirty="0" smtClean="0"/>
              <a:t> </a:t>
            </a:r>
            <a:r>
              <a:rPr lang="en-US" dirty="0" err="1" smtClean="0"/>
              <a:t>радости</a:t>
            </a:r>
            <a:r>
              <a:rPr lang="en-US" dirty="0" smtClean="0"/>
              <a:t>."(</a:t>
            </a:r>
            <a:r>
              <a:rPr lang="en-US" dirty="0" err="1" smtClean="0"/>
              <a:t>Одредити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ког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ког</a:t>
            </a:r>
            <a:r>
              <a:rPr lang="en-US" dirty="0" smtClean="0"/>
              <a:t> </a:t>
            </a:r>
            <a:r>
              <a:rPr lang="en-US" dirty="0" err="1" smtClean="0"/>
              <a:t>детета</a:t>
            </a:r>
            <a:r>
              <a:rPr lang="en-US" dirty="0" smtClean="0"/>
              <a:t>). "</a:t>
            </a:r>
            <a:r>
              <a:rPr lang="en-US" dirty="0" err="1" smtClean="0"/>
              <a:t>Треба</a:t>
            </a:r>
            <a:r>
              <a:rPr lang="en-US" dirty="0" smtClean="0"/>
              <a:t> и </a:t>
            </a:r>
            <a:r>
              <a:rPr lang="en-US" dirty="0" err="1" smtClean="0"/>
              <a:t>лице</a:t>
            </a:r>
            <a:r>
              <a:rPr lang="en-US" dirty="0" smtClean="0"/>
              <a:t> и </a:t>
            </a:r>
            <a:r>
              <a:rPr lang="en-US" dirty="0" err="1" smtClean="0"/>
              <a:t>тело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показују</a:t>
            </a:r>
            <a:r>
              <a:rPr lang="en-US" dirty="0" smtClean="0"/>
              <a:t> </a:t>
            </a:r>
            <a:r>
              <a:rPr lang="en-US" dirty="0" err="1" smtClean="0"/>
              <a:t>радост</a:t>
            </a:r>
            <a:r>
              <a:rPr lang="en-US" dirty="0" smtClean="0"/>
              <a:t>. </a:t>
            </a:r>
            <a:r>
              <a:rPr lang="en-US" dirty="0" err="1" smtClean="0"/>
              <a:t>Останите</a:t>
            </a:r>
            <a:r>
              <a:rPr lang="en-US" dirty="0" smtClean="0"/>
              <a:t> </a:t>
            </a:r>
            <a:r>
              <a:rPr lang="en-US" dirty="0" err="1" smtClean="0"/>
              <a:t>тако</a:t>
            </a:r>
            <a:r>
              <a:rPr lang="en-US" dirty="0" smtClean="0"/>
              <a:t> </a:t>
            </a:r>
            <a:r>
              <a:rPr lang="en-US" dirty="0" err="1" smtClean="0"/>
              <a:t>док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пљеснем</a:t>
            </a:r>
            <a:r>
              <a:rPr lang="en-US" dirty="0" smtClean="0"/>
              <a:t> </a:t>
            </a:r>
            <a:r>
              <a:rPr lang="en-US" dirty="0" err="1" smtClean="0"/>
              <a:t>рукама</a:t>
            </a:r>
            <a:r>
              <a:rPr lang="en-US" dirty="0" smtClean="0"/>
              <a:t> </a:t>
            </a:r>
            <a:r>
              <a:rPr lang="en-US" dirty="0" err="1" smtClean="0"/>
              <a:t>опет</a:t>
            </a:r>
            <a:r>
              <a:rPr lang="en-US" dirty="0" smtClean="0"/>
              <a:t>. </a:t>
            </a:r>
            <a:r>
              <a:rPr lang="en-US" dirty="0" err="1" smtClean="0"/>
              <a:t>Али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мрдате</a:t>
            </a:r>
            <a:r>
              <a:rPr lang="en-US" dirty="0" smtClean="0"/>
              <a:t>, </a:t>
            </a:r>
            <a:r>
              <a:rPr lang="en-US" dirty="0" err="1" smtClean="0"/>
              <a:t>него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слици</a:t>
            </a:r>
            <a:r>
              <a:rPr lang="en-US" dirty="0" smtClean="0"/>
              <a:t>,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останете</a:t>
            </a:r>
            <a:r>
              <a:rPr lang="en-US" dirty="0" smtClean="0"/>
              <a:t> </a:t>
            </a:r>
            <a:r>
              <a:rPr lang="en-US" dirty="0" err="1" smtClean="0"/>
              <a:t>мирни</a:t>
            </a:r>
            <a:r>
              <a:rPr lang="en-US" dirty="0" smtClean="0"/>
              <a:t> у </a:t>
            </a:r>
            <a:r>
              <a:rPr lang="en-US" dirty="0" err="1" smtClean="0"/>
              <a:t>тој</a:t>
            </a:r>
            <a:r>
              <a:rPr lang="en-US" dirty="0" smtClean="0"/>
              <a:t> </a:t>
            </a:r>
            <a:r>
              <a:rPr lang="en-US" dirty="0" err="1" smtClean="0"/>
              <a:t>пози</a:t>
            </a:r>
            <a:r>
              <a:rPr lang="en-US" dirty="0" smtClean="0"/>
              <a:t>." (</a:t>
            </a:r>
            <a:r>
              <a:rPr lang="en-US" dirty="0" err="1" smtClean="0"/>
              <a:t>Показати</a:t>
            </a:r>
            <a:r>
              <a:rPr lang="en-US" dirty="0" smtClean="0"/>
              <a:t> </a:t>
            </a:r>
            <a:r>
              <a:rPr lang="en-US" dirty="0" err="1" smtClean="0"/>
              <a:t>залеђену</a:t>
            </a:r>
            <a:r>
              <a:rPr lang="en-US" dirty="0" smtClean="0"/>
              <a:t> </a:t>
            </a:r>
            <a:r>
              <a:rPr lang="en-US" dirty="0" err="1" smtClean="0"/>
              <a:t>позу</a:t>
            </a:r>
            <a:r>
              <a:rPr lang="en-US" dirty="0" smtClean="0"/>
              <a:t>.) "</a:t>
            </a:r>
            <a:r>
              <a:rPr lang="en-US" dirty="0" err="1" smtClean="0"/>
              <a:t>Ми</a:t>
            </a:r>
            <a:r>
              <a:rPr lang="en-US" dirty="0" smtClean="0"/>
              <a:t> </a:t>
            </a:r>
            <a:r>
              <a:rPr lang="en-US" dirty="0" err="1" smtClean="0"/>
              <a:t>остали</a:t>
            </a:r>
            <a:r>
              <a:rPr lang="en-US" dirty="0" smtClean="0"/>
              <a:t> </a:t>
            </a:r>
            <a:r>
              <a:rPr lang="en-US" dirty="0" err="1" smtClean="0"/>
              <a:t>смо</a:t>
            </a:r>
            <a:r>
              <a:rPr lang="en-US" dirty="0" smtClean="0"/>
              <a:t> </a:t>
            </a:r>
            <a:r>
              <a:rPr lang="en-US" dirty="0" err="1" smtClean="0"/>
              <a:t>гледаоци</a:t>
            </a:r>
            <a:r>
              <a:rPr lang="en-US" dirty="0" smtClean="0"/>
              <a:t>. </a:t>
            </a:r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ће</a:t>
            </a:r>
            <a:r>
              <a:rPr lang="en-US" dirty="0" smtClean="0"/>
              <a:t> и </a:t>
            </a:r>
            <a:r>
              <a:rPr lang="en-US" dirty="0" err="1" smtClean="0"/>
              <a:t>гледаоци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намештају</a:t>
            </a:r>
            <a:r>
              <a:rPr lang="en-US" dirty="0" smtClean="0"/>
              <a:t>." (</a:t>
            </a:r>
            <a:r>
              <a:rPr lang="en-US" dirty="0" err="1" smtClean="0"/>
              <a:t>Оставити</a:t>
            </a:r>
            <a:r>
              <a:rPr lang="en-US" dirty="0" smtClean="0"/>
              <a:t> </a:t>
            </a:r>
            <a:r>
              <a:rPr lang="en-US" dirty="0" err="1" smtClean="0"/>
              <a:t>децу</a:t>
            </a:r>
            <a:r>
              <a:rPr lang="en-US" dirty="0" smtClean="0"/>
              <a:t> у </a:t>
            </a:r>
            <a:r>
              <a:rPr lang="en-US" dirty="0" err="1" smtClean="0"/>
              <a:t>залеђеном</a:t>
            </a:r>
            <a:r>
              <a:rPr lang="en-US" dirty="0" smtClean="0"/>
              <a:t> </a:t>
            </a:r>
            <a:r>
              <a:rPr lang="en-US" dirty="0" err="1" smtClean="0"/>
              <a:t>положају</a:t>
            </a:r>
            <a:r>
              <a:rPr lang="en-US" dirty="0" smtClean="0"/>
              <a:t> 10 -15 </a:t>
            </a:r>
            <a:r>
              <a:rPr lang="en-US" dirty="0" err="1" smtClean="0"/>
              <a:t>секунди</a:t>
            </a:r>
            <a:r>
              <a:rPr lang="en-US" dirty="0" smtClean="0"/>
              <a:t>, </a:t>
            </a:r>
            <a:r>
              <a:rPr lang="en-US" dirty="0" err="1" smtClean="0"/>
              <a:t>па</a:t>
            </a:r>
            <a:r>
              <a:rPr lang="en-US" dirty="0" smtClean="0"/>
              <a:t> </a:t>
            </a:r>
            <a:r>
              <a:rPr lang="en-US" dirty="0" err="1" smtClean="0"/>
              <a:t>променити</a:t>
            </a:r>
            <a:r>
              <a:rPr lang="en-US" dirty="0" smtClean="0"/>
              <a:t> </a:t>
            </a:r>
            <a:r>
              <a:rPr lang="en-US" dirty="0" err="1" smtClean="0"/>
              <a:t>улоге</a:t>
            </a:r>
            <a:r>
              <a:rPr lang="en-US" dirty="0" smtClean="0"/>
              <a:t>.)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Завршни део часа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Вежба</a:t>
            </a:r>
            <a:r>
              <a:rPr lang="en-US" dirty="0" smtClean="0"/>
              <a:t> </a:t>
            </a:r>
            <a:r>
              <a:rPr lang="en-US" dirty="0" err="1" smtClean="0"/>
              <a:t>поверења</a:t>
            </a:r>
            <a:r>
              <a:rPr lang="en-US" dirty="0" smtClean="0"/>
              <a:t>." </a:t>
            </a:r>
            <a:r>
              <a:rPr lang="en-US" dirty="0" err="1" smtClean="0"/>
              <a:t>Хајде</a:t>
            </a:r>
            <a:r>
              <a:rPr lang="en-US" dirty="0" smtClean="0"/>
              <a:t> </a:t>
            </a:r>
            <a:r>
              <a:rPr lang="en-US" dirty="0" err="1" smtClean="0"/>
              <a:t>сад</a:t>
            </a:r>
            <a:r>
              <a:rPr lang="en-US" dirty="0" smtClean="0"/>
              <a:t> </a:t>
            </a:r>
            <a:r>
              <a:rPr lang="en-US" dirty="0" err="1" smtClean="0"/>
              <a:t>мало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раздрмамо</a:t>
            </a:r>
            <a:r>
              <a:rPr lang="en-US" dirty="0" smtClean="0"/>
              <a:t>. </a:t>
            </a:r>
            <a:r>
              <a:rPr lang="en-US" dirty="0" err="1" smtClean="0"/>
              <a:t>Пошто</a:t>
            </a:r>
            <a:r>
              <a:rPr lang="en-US" dirty="0" smtClean="0"/>
              <a:t> </a:t>
            </a:r>
            <a:r>
              <a:rPr lang="en-US" dirty="0" err="1" smtClean="0"/>
              <a:t>смо</a:t>
            </a:r>
            <a:r>
              <a:rPr lang="en-US" dirty="0" smtClean="0"/>
              <a:t> </a:t>
            </a:r>
            <a:r>
              <a:rPr lang="en-US" dirty="0" err="1" smtClean="0"/>
              <a:t>дуго</a:t>
            </a:r>
            <a:r>
              <a:rPr lang="en-US" dirty="0" smtClean="0"/>
              <a:t> </a:t>
            </a:r>
            <a:r>
              <a:rPr lang="en-US" dirty="0" err="1" smtClean="0"/>
              <a:t>седели</a:t>
            </a:r>
            <a:r>
              <a:rPr lang="en-US" dirty="0" smtClean="0"/>
              <a:t>,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нам</a:t>
            </a:r>
            <a:r>
              <a:rPr lang="en-US" dirty="0" smtClean="0"/>
              <a:t> </a:t>
            </a:r>
            <a:r>
              <a:rPr lang="en-US" dirty="0" err="1" smtClean="0"/>
              <a:t>мало</a:t>
            </a:r>
            <a:r>
              <a:rPr lang="en-US" dirty="0" smtClean="0"/>
              <a:t> </a:t>
            </a:r>
            <a:r>
              <a:rPr lang="en-US" dirty="0" err="1" smtClean="0"/>
              <a:t>кретања</a:t>
            </a:r>
            <a:r>
              <a:rPr lang="en-US" dirty="0" smtClean="0"/>
              <a:t>. </a:t>
            </a:r>
            <a:r>
              <a:rPr lang="en-US" dirty="0" err="1" smtClean="0"/>
              <a:t>Али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занимљивије</a:t>
            </a:r>
            <a:r>
              <a:rPr lang="en-US" dirty="0" smtClean="0"/>
              <a:t> </a:t>
            </a:r>
            <a:r>
              <a:rPr lang="en-US" dirty="0" err="1" smtClean="0"/>
              <a:t>урадићемо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овако</a:t>
            </a:r>
            <a:r>
              <a:rPr lang="en-US" dirty="0" smtClean="0"/>
              <a:t>: </a:t>
            </a:r>
            <a:r>
              <a:rPr lang="en-US" dirty="0" err="1" smtClean="0"/>
              <a:t>поделићемо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у </a:t>
            </a:r>
            <a:r>
              <a:rPr lang="en-US" dirty="0" err="1" smtClean="0"/>
              <a:t>парове</a:t>
            </a:r>
            <a:r>
              <a:rPr lang="en-US" dirty="0" smtClean="0"/>
              <a:t>. </a:t>
            </a:r>
            <a:r>
              <a:rPr lang="en-US" dirty="0" err="1" smtClean="0"/>
              <a:t>Један</a:t>
            </a:r>
            <a:r>
              <a:rPr lang="en-US" dirty="0" smtClean="0"/>
              <a:t> </a:t>
            </a:r>
            <a:r>
              <a:rPr lang="en-US" dirty="0" err="1" smtClean="0"/>
              <a:t>члан</a:t>
            </a:r>
            <a:r>
              <a:rPr lang="en-US" dirty="0" smtClean="0"/>
              <a:t> </a:t>
            </a:r>
            <a:r>
              <a:rPr lang="en-US" dirty="0" err="1" smtClean="0"/>
              <a:t>пара</a:t>
            </a:r>
            <a:r>
              <a:rPr lang="en-US" dirty="0" smtClean="0"/>
              <a:t> </a:t>
            </a:r>
            <a:r>
              <a:rPr lang="en-US" dirty="0" err="1" smtClean="0"/>
              <a:t>ће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затвори</a:t>
            </a:r>
            <a:r>
              <a:rPr lang="en-US" dirty="0" smtClean="0"/>
              <a:t> </a:t>
            </a:r>
            <a:r>
              <a:rPr lang="en-US" dirty="0" err="1" smtClean="0"/>
              <a:t>очи</a:t>
            </a:r>
            <a:r>
              <a:rPr lang="en-US" dirty="0" smtClean="0"/>
              <a:t>, а </a:t>
            </a:r>
            <a:r>
              <a:rPr lang="en-US" dirty="0" err="1" smtClean="0"/>
              <a:t>други</a:t>
            </a:r>
            <a:r>
              <a:rPr lang="en-US" dirty="0" smtClean="0"/>
              <a:t> </a:t>
            </a:r>
            <a:r>
              <a:rPr lang="en-US" dirty="0" err="1" smtClean="0"/>
              <a:t>ће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га</a:t>
            </a:r>
            <a:r>
              <a:rPr lang="en-US" dirty="0" smtClean="0"/>
              <a:t> </a:t>
            </a:r>
            <a:r>
              <a:rPr lang="en-US" dirty="0" err="1" smtClean="0"/>
              <a:t>ухвати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руку</a:t>
            </a:r>
            <a:r>
              <a:rPr lang="en-US" dirty="0" smtClean="0"/>
              <a:t> и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га</a:t>
            </a:r>
            <a:r>
              <a:rPr lang="en-US" dirty="0" smtClean="0"/>
              <a:t> </a:t>
            </a:r>
            <a:r>
              <a:rPr lang="en-US" dirty="0" err="1" smtClean="0"/>
              <a:t>води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просторији</a:t>
            </a:r>
            <a:r>
              <a:rPr lang="en-US" dirty="0" smtClean="0"/>
              <a:t>, </a:t>
            </a:r>
            <a:r>
              <a:rPr lang="en-US" dirty="0" err="1" smtClean="0"/>
              <a:t>куда</a:t>
            </a:r>
            <a:r>
              <a:rPr lang="en-US" dirty="0" smtClean="0"/>
              <a:t> </a:t>
            </a:r>
            <a:r>
              <a:rPr lang="en-US" dirty="0" err="1" smtClean="0"/>
              <a:t>хоће</a:t>
            </a:r>
            <a:r>
              <a:rPr lang="en-US" dirty="0" smtClean="0"/>
              <a:t> и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начин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жели</a:t>
            </a:r>
            <a:r>
              <a:rPr lang="en-US" dirty="0" smtClean="0"/>
              <a:t>, </a:t>
            </a:r>
            <a:r>
              <a:rPr lang="en-US" dirty="0" err="1" smtClean="0"/>
              <a:t>али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речи</a:t>
            </a:r>
            <a:r>
              <a:rPr lang="en-US" dirty="0" smtClean="0"/>
              <a:t>. </a:t>
            </a:r>
            <a:r>
              <a:rPr lang="en-US" dirty="0" err="1" smtClean="0"/>
              <a:t>Трудите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ономе</a:t>
            </a:r>
            <a:r>
              <a:rPr lang="en-US" dirty="0" smtClean="0"/>
              <a:t> </a:t>
            </a:r>
            <a:r>
              <a:rPr lang="en-US" dirty="0" err="1" smtClean="0"/>
              <a:t>кога</a:t>
            </a:r>
            <a:r>
              <a:rPr lang="en-US" dirty="0" smtClean="0"/>
              <a:t> </a:t>
            </a:r>
            <a:r>
              <a:rPr lang="en-US" dirty="0" err="1" smtClean="0"/>
              <a:t>водите</a:t>
            </a:r>
            <a:r>
              <a:rPr lang="en-US" dirty="0" smtClean="0"/>
              <a:t> </a:t>
            </a:r>
            <a:r>
              <a:rPr lang="en-US" dirty="0" err="1" smtClean="0"/>
              <a:t>буде</a:t>
            </a:r>
            <a:r>
              <a:rPr lang="en-US" dirty="0" smtClean="0"/>
              <a:t> </a:t>
            </a:r>
            <a:r>
              <a:rPr lang="en-US" dirty="0" err="1" smtClean="0"/>
              <a:t>пријатно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судари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другим</a:t>
            </a:r>
            <a:r>
              <a:rPr lang="en-US" dirty="0" smtClean="0"/>
              <a:t>,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удари</a:t>
            </a:r>
            <a:r>
              <a:rPr lang="en-US" dirty="0" smtClean="0"/>
              <a:t> о </a:t>
            </a:r>
            <a:r>
              <a:rPr lang="en-US" dirty="0" err="1" smtClean="0"/>
              <a:t>нешто</a:t>
            </a:r>
            <a:r>
              <a:rPr lang="en-US" dirty="0" smtClean="0"/>
              <a:t>. И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одвија</a:t>
            </a:r>
            <a:r>
              <a:rPr lang="en-US" dirty="0" smtClean="0"/>
              <a:t> у </a:t>
            </a:r>
            <a:r>
              <a:rPr lang="en-US" dirty="0" err="1" smtClean="0"/>
              <a:t>тишини</a:t>
            </a:r>
            <a:r>
              <a:rPr lang="en-US" dirty="0" smtClean="0"/>
              <a:t>, </a:t>
            </a:r>
            <a:r>
              <a:rPr lang="en-US" dirty="0" err="1" smtClean="0"/>
              <a:t>биће</a:t>
            </a:r>
            <a:r>
              <a:rPr lang="en-US" dirty="0" smtClean="0"/>
              <a:t> </a:t>
            </a:r>
            <a:r>
              <a:rPr lang="en-US" dirty="0" err="1" smtClean="0"/>
              <a:t>занимљивије</a:t>
            </a:r>
            <a:r>
              <a:rPr lang="en-US" dirty="0" smtClean="0"/>
              <a:t>. </a:t>
            </a:r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извесног</a:t>
            </a:r>
            <a:r>
              <a:rPr lang="en-US" dirty="0" smtClean="0"/>
              <a:t> </a:t>
            </a:r>
            <a:r>
              <a:rPr lang="en-US" dirty="0" err="1" smtClean="0"/>
              <a:t>времена</a:t>
            </a:r>
            <a:r>
              <a:rPr lang="en-US" dirty="0" smtClean="0"/>
              <a:t> ( 3 </a:t>
            </a:r>
            <a:r>
              <a:rPr lang="en-US" dirty="0" err="1" smtClean="0"/>
              <a:t>минута</a:t>
            </a:r>
            <a:r>
              <a:rPr lang="en-US" dirty="0" smtClean="0"/>
              <a:t>)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мој</a:t>
            </a:r>
            <a:r>
              <a:rPr lang="en-US" dirty="0" smtClean="0"/>
              <a:t> </a:t>
            </a:r>
            <a:r>
              <a:rPr lang="en-US" dirty="0" err="1" smtClean="0"/>
              <a:t>знак</a:t>
            </a:r>
            <a:r>
              <a:rPr lang="en-US" dirty="0" smtClean="0"/>
              <a:t>, </a:t>
            </a:r>
            <a:r>
              <a:rPr lang="en-US" dirty="0" err="1" smtClean="0"/>
              <a:t>променићете</a:t>
            </a:r>
            <a:r>
              <a:rPr lang="en-US" dirty="0" smtClean="0"/>
              <a:t> </a:t>
            </a:r>
            <a:r>
              <a:rPr lang="en-US" dirty="0" err="1" smtClean="0"/>
              <a:t>улоге</a:t>
            </a:r>
            <a:r>
              <a:rPr lang="en-US" dirty="0" smtClean="0"/>
              <a:t>." </a:t>
            </a:r>
            <a:r>
              <a:rPr lang="en-US" dirty="0" err="1" smtClean="0"/>
              <a:t>Напомена</a:t>
            </a:r>
            <a:r>
              <a:rPr lang="en-US" dirty="0" smtClean="0"/>
              <a:t>: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 smtClean="0"/>
              <a:t>питају</a:t>
            </a:r>
            <a:r>
              <a:rPr lang="en-US" dirty="0" smtClean="0"/>
              <a:t>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воде</a:t>
            </a:r>
            <a:r>
              <a:rPr lang="en-US" dirty="0" smtClean="0"/>
              <a:t> </a:t>
            </a:r>
            <a:r>
              <a:rPr lang="en-US" dirty="0" err="1" smtClean="0"/>
              <a:t>без.речи</a:t>
            </a:r>
            <a:r>
              <a:rPr lang="en-US" dirty="0" smtClean="0"/>
              <a:t>, </a:t>
            </a:r>
            <a:r>
              <a:rPr lang="en-US" dirty="0" err="1" smtClean="0"/>
              <a:t>одговорити</a:t>
            </a:r>
            <a:r>
              <a:rPr lang="en-US" dirty="0" smtClean="0"/>
              <a:t>: "</a:t>
            </a:r>
            <a:r>
              <a:rPr lang="en-US" dirty="0" err="1" smtClean="0"/>
              <a:t>Тако</a:t>
            </a:r>
            <a:r>
              <a:rPr lang="en-US" dirty="0" smtClean="0"/>
              <a:t>, </a:t>
            </a:r>
            <a:r>
              <a:rPr lang="en-US" dirty="0" err="1" smtClean="0"/>
              <a:t>смисли</a:t>
            </a:r>
            <a:r>
              <a:rPr lang="en-US" dirty="0" smtClean="0"/>
              <a:t>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кажеш</a:t>
            </a:r>
            <a:r>
              <a:rPr lang="en-US" dirty="0" smtClean="0"/>
              <a:t> </a:t>
            </a:r>
            <a:r>
              <a:rPr lang="en-US" dirty="0" err="1" smtClean="0"/>
              <a:t>само</a:t>
            </a:r>
            <a:r>
              <a:rPr lang="en-US" dirty="0" smtClean="0"/>
              <a:t> </a:t>
            </a:r>
            <a:r>
              <a:rPr lang="en-US" dirty="0" err="1" smtClean="0"/>
              <a:t>руком</a:t>
            </a:r>
            <a:r>
              <a:rPr lang="en-US" dirty="0" smtClean="0"/>
              <a:t>: </a:t>
            </a:r>
            <a:r>
              <a:rPr lang="en-US" dirty="0" err="1" smtClean="0"/>
              <a:t>скрени</a:t>
            </a:r>
            <a:r>
              <a:rPr lang="en-US" dirty="0" smtClean="0"/>
              <a:t>, </a:t>
            </a:r>
            <a:r>
              <a:rPr lang="en-US" dirty="0" err="1" smtClean="0"/>
              <a:t>стој</a:t>
            </a:r>
            <a:r>
              <a:rPr lang="en-US" dirty="0" smtClean="0"/>
              <a:t> </a:t>
            </a:r>
            <a:r>
              <a:rPr lang="en-US" dirty="0" err="1" smtClean="0"/>
              <a:t>итд</a:t>
            </a:r>
            <a:r>
              <a:rPr lang="en-US" dirty="0" smtClean="0"/>
              <a:t>". </a:t>
            </a:r>
            <a:r>
              <a:rPr lang="en-US" dirty="0" err="1" smtClean="0"/>
              <a:t>Размена</a:t>
            </a:r>
            <a:r>
              <a:rPr lang="en-US" dirty="0" smtClean="0"/>
              <a:t> у </a:t>
            </a:r>
            <a:r>
              <a:rPr lang="en-US" dirty="0" err="1" smtClean="0"/>
              <a:t>групи</a:t>
            </a:r>
            <a:r>
              <a:rPr lang="en-US" dirty="0" smtClean="0"/>
              <a:t>: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осећали</a:t>
            </a:r>
            <a:r>
              <a:rPr lang="en-US" dirty="0" smtClean="0"/>
              <a:t> у </a:t>
            </a:r>
            <a:r>
              <a:rPr lang="en-US" dirty="0" err="1" smtClean="0"/>
              <a:t>једној</a:t>
            </a:r>
            <a:r>
              <a:rPr lang="en-US" dirty="0" smtClean="0"/>
              <a:t> и </a:t>
            </a:r>
            <a:r>
              <a:rPr lang="en-US" dirty="0" err="1" smtClean="0"/>
              <a:t>другој</a:t>
            </a:r>
            <a:r>
              <a:rPr lang="en-US" dirty="0" smtClean="0"/>
              <a:t> </a:t>
            </a:r>
            <a:r>
              <a:rPr lang="en-US" dirty="0" err="1" smtClean="0"/>
              <a:t>улози</a:t>
            </a:r>
            <a:r>
              <a:rPr lang="en-US" dirty="0" smtClean="0"/>
              <a:t>.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им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пријатније</a:t>
            </a:r>
            <a:r>
              <a:rPr lang="en-US" dirty="0" smtClean="0"/>
              <a:t>? </a:t>
            </a:r>
            <a:r>
              <a:rPr lang="en-US" dirty="0" err="1" smtClean="0"/>
              <a:t>Сви</a:t>
            </a:r>
            <a:r>
              <a:rPr lang="en-US" dirty="0" smtClean="0"/>
              <a:t> </a:t>
            </a:r>
            <a:r>
              <a:rPr lang="en-US" dirty="0" err="1" smtClean="0"/>
              <a:t>седну</a:t>
            </a:r>
            <a:r>
              <a:rPr lang="en-US" dirty="0" smtClean="0"/>
              <a:t> у </a:t>
            </a:r>
            <a:r>
              <a:rPr lang="en-US" dirty="0" err="1" smtClean="0"/>
              <a:t>круг</a:t>
            </a:r>
            <a:r>
              <a:rPr lang="en-US" dirty="0" smtClean="0"/>
              <a:t> и </a:t>
            </a:r>
            <a:r>
              <a:rPr lang="en-US" dirty="0" err="1" smtClean="0"/>
              <a:t>причају</a:t>
            </a:r>
            <a:r>
              <a:rPr lang="en-US" dirty="0" smtClean="0"/>
              <a:t> </a:t>
            </a:r>
            <a:r>
              <a:rPr lang="en-US" dirty="0" err="1" smtClean="0"/>
              <a:t>знају</a:t>
            </a:r>
            <a:r>
              <a:rPr lang="en-US" dirty="0" smtClean="0"/>
              <a:t> </a:t>
            </a:r>
            <a:r>
              <a:rPr lang="en-US" dirty="0" err="1" smtClean="0"/>
              <a:t>ли</a:t>
            </a:r>
            <a:r>
              <a:rPr lang="en-US" dirty="0" smtClean="0"/>
              <a:t> </a:t>
            </a:r>
            <a:r>
              <a:rPr lang="en-US" dirty="0" err="1" smtClean="0"/>
              <a:t>где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, </a:t>
            </a:r>
            <a:r>
              <a:rPr lang="en-US" dirty="0" err="1" smtClean="0"/>
              <a:t>куда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шетали</a:t>
            </a:r>
            <a:r>
              <a:rPr lang="en-US" dirty="0" smtClean="0"/>
              <a:t>, и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ли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имали</a:t>
            </a:r>
            <a:r>
              <a:rPr lang="en-US" dirty="0" smtClean="0"/>
              <a:t> </a:t>
            </a:r>
            <a:r>
              <a:rPr lang="en-US" dirty="0" err="1" smtClean="0"/>
              <a:t>поверења</a:t>
            </a:r>
            <a:r>
              <a:rPr lang="en-US" dirty="0" smtClean="0"/>
              <a:t> у </a:t>
            </a:r>
            <a:r>
              <a:rPr lang="en-US" dirty="0" err="1" smtClean="0"/>
              <a:t>свог</a:t>
            </a:r>
            <a:r>
              <a:rPr lang="en-US" dirty="0" smtClean="0"/>
              <a:t> </a:t>
            </a:r>
            <a:r>
              <a:rPr lang="en-US" dirty="0" err="1" smtClean="0"/>
              <a:t>друга</a:t>
            </a:r>
            <a:r>
              <a:rPr lang="en-US" dirty="0" smtClean="0"/>
              <a:t>, </a:t>
            </a:r>
            <a:r>
              <a:rPr lang="en-US" dirty="0" err="1" smtClean="0"/>
              <a:t>док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он</a:t>
            </a:r>
            <a:r>
              <a:rPr lang="en-US" dirty="0" smtClean="0"/>
              <a:t> </a:t>
            </a:r>
            <a:r>
              <a:rPr lang="en-US" dirty="0" err="1" smtClean="0"/>
              <a:t>водио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Закључак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Развијање</a:t>
            </a:r>
            <a:r>
              <a:rPr lang="en-US" dirty="0" smtClean="0"/>
              <a:t> </a:t>
            </a:r>
            <a:r>
              <a:rPr lang="en-US" dirty="0" err="1" smtClean="0"/>
              <a:t>позитивне</a:t>
            </a:r>
            <a:r>
              <a:rPr lang="en-US" dirty="0" smtClean="0"/>
              <a:t> </a:t>
            </a:r>
            <a:r>
              <a:rPr lang="sr-Cyrl-RS" dirty="0" smtClean="0"/>
              <a:t> </a:t>
            </a:r>
            <a:r>
              <a:rPr lang="en-US" dirty="0" err="1" smtClean="0"/>
              <a:t>слике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 –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оно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ми</a:t>
            </a:r>
            <a:r>
              <a:rPr lang="en-US" dirty="0" smtClean="0"/>
              <a:t> </a:t>
            </a:r>
            <a:r>
              <a:rPr lang="en-US" dirty="0" err="1" smtClean="0"/>
              <a:t>кажемо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јесмо</a:t>
            </a:r>
            <a:r>
              <a:rPr lang="en-US" dirty="0" smtClean="0"/>
              <a:t>, </a:t>
            </a:r>
            <a:r>
              <a:rPr lang="en-US" dirty="0" err="1" smtClean="0"/>
              <a:t>наша</a:t>
            </a:r>
            <a:r>
              <a:rPr lang="en-US" dirty="0" smtClean="0"/>
              <a:t> </a:t>
            </a:r>
            <a:r>
              <a:rPr lang="en-US" dirty="0" err="1" smtClean="0"/>
              <a:t>веровања</a:t>
            </a:r>
            <a:r>
              <a:rPr lang="en-US" dirty="0" smtClean="0"/>
              <a:t>, и </a:t>
            </a:r>
            <a:r>
              <a:rPr lang="en-US" dirty="0" err="1" smtClean="0"/>
              <a:t>размишљање</a:t>
            </a:r>
            <a:r>
              <a:rPr lang="en-US" dirty="0" smtClean="0"/>
              <a:t> о </a:t>
            </a:r>
            <a:r>
              <a:rPr lang="en-US" dirty="0" err="1" smtClean="0"/>
              <a:t>нама</a:t>
            </a:r>
            <a:r>
              <a:rPr lang="en-US" dirty="0" smtClean="0"/>
              <a:t> </a:t>
            </a:r>
            <a:r>
              <a:rPr lang="en-US" dirty="0" err="1" smtClean="0"/>
              <a:t>самима</a:t>
            </a:r>
            <a:r>
              <a:rPr lang="en-US" dirty="0" smtClean="0"/>
              <a:t>. </a:t>
            </a:r>
            <a:r>
              <a:rPr lang="en-US" dirty="0" err="1" smtClean="0"/>
              <a:t>Нека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тих</a:t>
            </a:r>
            <a:r>
              <a:rPr lang="en-US" dirty="0" smtClean="0"/>
              <a:t> </a:t>
            </a:r>
            <a:r>
              <a:rPr lang="en-US" dirty="0" err="1" smtClean="0"/>
              <a:t>знања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чињенице</a:t>
            </a:r>
            <a:r>
              <a:rPr lang="en-US" dirty="0" smtClean="0"/>
              <a:t>, </a:t>
            </a:r>
            <a:r>
              <a:rPr lang="en-US" dirty="0" err="1" smtClean="0"/>
              <a:t>нпр</a:t>
            </a:r>
            <a:r>
              <a:rPr lang="en-US" dirty="0" smtClean="0"/>
              <a:t>. </a:t>
            </a:r>
            <a:r>
              <a:rPr lang="en-US" dirty="0" err="1" smtClean="0"/>
              <a:t>Ја</a:t>
            </a:r>
            <a:r>
              <a:rPr lang="en-US" dirty="0" smtClean="0"/>
              <a:t> </a:t>
            </a:r>
            <a:r>
              <a:rPr lang="en-US" dirty="0" err="1" smtClean="0"/>
              <a:t>сам</a:t>
            </a:r>
            <a:r>
              <a:rPr lang="en-US" dirty="0" smtClean="0"/>
              <a:t> </a:t>
            </a:r>
            <a:r>
              <a:rPr lang="en-US" dirty="0" err="1" smtClean="0"/>
              <a:t>женско</a:t>
            </a:r>
            <a:r>
              <a:rPr lang="en-US" dirty="0" smtClean="0"/>
              <a:t>,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ја</a:t>
            </a:r>
            <a:r>
              <a:rPr lang="en-US" dirty="0" smtClean="0"/>
              <a:t> </a:t>
            </a:r>
            <a:r>
              <a:rPr lang="en-US" dirty="0" err="1" smtClean="0"/>
              <a:t>сам</a:t>
            </a:r>
            <a:r>
              <a:rPr lang="en-US" dirty="0" smtClean="0"/>
              <a:t> </a:t>
            </a:r>
            <a:r>
              <a:rPr lang="en-US" dirty="0" err="1" smtClean="0"/>
              <a:t>ђак</a:t>
            </a:r>
            <a:r>
              <a:rPr lang="en-US" dirty="0" smtClean="0"/>
              <a:t>.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сазнања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могу</a:t>
            </a:r>
            <a:r>
              <a:rPr lang="en-US" dirty="0" smtClean="0"/>
              <a:t> </a:t>
            </a:r>
            <a:r>
              <a:rPr lang="en-US" dirty="0" err="1" smtClean="0"/>
              <a:t>лако</a:t>
            </a:r>
            <a:r>
              <a:rPr lang="en-US" dirty="0" smtClean="0"/>
              <a:t> </a:t>
            </a:r>
            <a:r>
              <a:rPr lang="en-US" dirty="0" err="1" smtClean="0"/>
              <a:t>проверити</a:t>
            </a:r>
            <a:r>
              <a:rPr lang="en-US" dirty="0" smtClean="0"/>
              <a:t>. </a:t>
            </a:r>
            <a:r>
              <a:rPr lang="en-US" dirty="0" err="1" smtClean="0"/>
              <a:t>Нека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и </a:t>
            </a:r>
            <a:r>
              <a:rPr lang="en-US" dirty="0" err="1" smtClean="0"/>
              <a:t>мишљења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имамо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, </a:t>
            </a:r>
            <a:r>
              <a:rPr lang="en-US" dirty="0" err="1" smtClean="0"/>
              <a:t>нпр</a:t>
            </a:r>
            <a:r>
              <a:rPr lang="en-US" dirty="0" smtClean="0"/>
              <a:t>. </a:t>
            </a:r>
            <a:r>
              <a:rPr lang="en-US" dirty="0" err="1" smtClean="0"/>
              <a:t>Ја</a:t>
            </a:r>
            <a:r>
              <a:rPr lang="en-US" dirty="0" smtClean="0"/>
              <a:t> </a:t>
            </a:r>
            <a:r>
              <a:rPr lang="en-US" dirty="0" err="1" smtClean="0"/>
              <a:t>сам</a:t>
            </a:r>
            <a:r>
              <a:rPr lang="en-US" dirty="0" smtClean="0"/>
              <a:t> </a:t>
            </a:r>
            <a:r>
              <a:rPr lang="en-US" dirty="0" err="1" smtClean="0"/>
              <a:t>духовита</a:t>
            </a:r>
            <a:r>
              <a:rPr lang="en-US" dirty="0" smtClean="0"/>
              <a:t>, </a:t>
            </a:r>
            <a:r>
              <a:rPr lang="en-US" dirty="0" err="1" smtClean="0"/>
              <a:t>ја</a:t>
            </a:r>
            <a:r>
              <a:rPr lang="en-US" dirty="0" smtClean="0"/>
              <a:t> </a:t>
            </a:r>
            <a:r>
              <a:rPr lang="en-US" dirty="0" err="1" smtClean="0"/>
              <a:t>сам</a:t>
            </a:r>
            <a:r>
              <a:rPr lang="en-US" dirty="0" smtClean="0"/>
              <a:t> </a:t>
            </a:r>
            <a:r>
              <a:rPr lang="en-US" dirty="0" err="1" smtClean="0"/>
              <a:t>причалица</a:t>
            </a:r>
            <a:r>
              <a:rPr lang="en-US" dirty="0" smtClean="0"/>
              <a:t>, </a:t>
            </a:r>
            <a:r>
              <a:rPr lang="en-US" dirty="0" err="1" smtClean="0"/>
              <a:t>ја</a:t>
            </a:r>
            <a:r>
              <a:rPr lang="en-US" dirty="0" smtClean="0"/>
              <a:t> </a:t>
            </a:r>
            <a:r>
              <a:rPr lang="en-US" dirty="0" err="1" smtClean="0"/>
              <a:t>сам</a:t>
            </a:r>
            <a:r>
              <a:rPr lang="en-US" dirty="0" smtClean="0"/>
              <a:t> </a:t>
            </a:r>
            <a:r>
              <a:rPr lang="en-US" dirty="0" err="1" smtClean="0"/>
              <a:t>забавна</a:t>
            </a:r>
            <a:r>
              <a:rPr lang="en-US" dirty="0" smtClean="0"/>
              <a:t>. </a:t>
            </a:r>
            <a:r>
              <a:rPr lang="en-US" dirty="0" err="1" smtClean="0"/>
              <a:t>Она</a:t>
            </a:r>
            <a:r>
              <a:rPr lang="en-US" dirty="0" smtClean="0"/>
              <a:t> </a:t>
            </a:r>
            <a:r>
              <a:rPr lang="en-US" dirty="0" err="1" smtClean="0"/>
              <a:t>могу</a:t>
            </a:r>
            <a:r>
              <a:rPr lang="en-US" dirty="0" smtClean="0"/>
              <a:t> </a:t>
            </a:r>
            <a:r>
              <a:rPr lang="en-US" dirty="0" err="1" smtClean="0"/>
              <a:t>али</a:t>
            </a:r>
            <a:r>
              <a:rPr lang="en-US" dirty="0" smtClean="0"/>
              <a:t> и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морају</a:t>
            </a:r>
            <a:r>
              <a:rPr lang="en-US" dirty="0" smtClean="0"/>
              <a:t> </a:t>
            </a:r>
            <a:r>
              <a:rPr lang="en-US" dirty="0" err="1" smtClean="0"/>
              <a:t>бити</a:t>
            </a:r>
            <a:r>
              <a:rPr lang="en-US" dirty="0" smtClean="0"/>
              <a:t> </a:t>
            </a:r>
            <a:r>
              <a:rPr lang="en-US" dirty="0" err="1" smtClean="0"/>
              <a:t>тачна</a:t>
            </a:r>
            <a:r>
              <a:rPr lang="en-US" dirty="0" smtClean="0"/>
              <a:t>. </a:t>
            </a:r>
            <a:r>
              <a:rPr lang="en-US" dirty="0" err="1" smtClean="0"/>
              <a:t>Развијање</a:t>
            </a:r>
            <a:r>
              <a:rPr lang="en-US" dirty="0" smtClean="0"/>
              <a:t> </a:t>
            </a:r>
            <a:r>
              <a:rPr lang="en-US" dirty="0" err="1" smtClean="0"/>
              <a:t>позитивне</a:t>
            </a:r>
            <a:r>
              <a:rPr lang="en-US" dirty="0" smtClean="0"/>
              <a:t> </a:t>
            </a:r>
            <a:r>
              <a:rPr lang="en-US" dirty="0" err="1" smtClean="0"/>
              <a:t>слике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битан</a:t>
            </a:r>
            <a:r>
              <a:rPr lang="en-US" dirty="0" smtClean="0"/>
              <a:t> </a:t>
            </a:r>
            <a:r>
              <a:rPr lang="en-US" dirty="0" err="1" smtClean="0"/>
              <a:t>део</a:t>
            </a:r>
            <a:r>
              <a:rPr lang="en-US" dirty="0" smtClean="0"/>
              <a:t> </a:t>
            </a:r>
            <a:r>
              <a:rPr lang="en-US" dirty="0" err="1" smtClean="0"/>
              <a:t>нашег</a:t>
            </a:r>
            <a:r>
              <a:rPr lang="en-US" dirty="0" smtClean="0"/>
              <a:t> </a:t>
            </a:r>
            <a:r>
              <a:rPr lang="en-US" dirty="0" err="1" smtClean="0"/>
              <a:t>идентитета</a:t>
            </a:r>
            <a:r>
              <a:rPr lang="en-US" dirty="0" smtClean="0"/>
              <a:t>, </a:t>
            </a:r>
            <a:r>
              <a:rPr lang="en-US" dirty="0" err="1" smtClean="0"/>
              <a:t>јер</a:t>
            </a:r>
            <a:r>
              <a:rPr lang="en-US" dirty="0" smtClean="0"/>
              <a:t> </a:t>
            </a:r>
            <a:r>
              <a:rPr lang="en-US" dirty="0" err="1" smtClean="0"/>
              <a:t>он</a:t>
            </a:r>
            <a:r>
              <a:rPr lang="en-US" dirty="0" smtClean="0"/>
              <a:t> у </a:t>
            </a:r>
            <a:r>
              <a:rPr lang="en-US" dirty="0" err="1" smtClean="0"/>
              <a:t>великој</a:t>
            </a:r>
            <a:r>
              <a:rPr lang="en-US" dirty="0" smtClean="0"/>
              <a:t> </a:t>
            </a:r>
            <a:r>
              <a:rPr lang="en-US" dirty="0" err="1" smtClean="0"/>
              <a:t>мери</a:t>
            </a:r>
            <a:r>
              <a:rPr lang="en-US" dirty="0" smtClean="0"/>
              <a:t> </a:t>
            </a:r>
            <a:r>
              <a:rPr lang="en-US" dirty="0" err="1" smtClean="0"/>
              <a:t>прави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нас</a:t>
            </a:r>
            <a:r>
              <a:rPr lang="en-US" dirty="0" smtClean="0"/>
              <a:t> </a:t>
            </a:r>
            <a:r>
              <a:rPr lang="en-US" dirty="0" err="1" smtClean="0"/>
              <a:t>оно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ми</a:t>
            </a:r>
            <a:r>
              <a:rPr lang="en-US" dirty="0" smtClean="0"/>
              <a:t> </a:t>
            </a:r>
            <a:r>
              <a:rPr lang="en-US" dirty="0" err="1" smtClean="0"/>
              <a:t>јесмо</a:t>
            </a:r>
            <a:r>
              <a:rPr lang="en-US" dirty="0" smtClean="0"/>
              <a:t>.</a:t>
            </a:r>
            <a:endParaRPr lang="sr-Cyrl-RS" dirty="0" smtClean="0"/>
          </a:p>
          <a:p>
            <a:r>
              <a:rPr lang="en-US" dirty="0" err="1" smtClean="0"/>
              <a:t>Развијање</a:t>
            </a:r>
            <a:r>
              <a:rPr lang="en-US" dirty="0" smtClean="0"/>
              <a:t> </a:t>
            </a:r>
            <a:r>
              <a:rPr lang="en-US" dirty="0" err="1" smtClean="0"/>
              <a:t>вредносног</a:t>
            </a:r>
            <a:r>
              <a:rPr lang="en-US" dirty="0" smtClean="0"/>
              <a:t> </a:t>
            </a:r>
            <a:r>
              <a:rPr lang="en-US" dirty="0" err="1" smtClean="0"/>
              <a:t>система</a:t>
            </a:r>
            <a:r>
              <a:rPr lang="en-US" dirty="0" smtClean="0"/>
              <a:t> </a:t>
            </a:r>
            <a:r>
              <a:rPr lang="en-US" dirty="0" err="1" smtClean="0"/>
              <a:t>веровања</a:t>
            </a:r>
            <a:r>
              <a:rPr lang="en-US" dirty="0" smtClean="0"/>
              <a:t> и </a:t>
            </a:r>
            <a:r>
              <a:rPr lang="en-US" dirty="0" err="1" smtClean="0"/>
              <a:t>идеала</a:t>
            </a:r>
            <a:r>
              <a:rPr lang="en-US" dirty="0" smtClean="0"/>
              <a:t>: И </a:t>
            </a:r>
            <a:r>
              <a:rPr lang="en-US" dirty="0" err="1" smtClean="0"/>
              <a:t>дете</a:t>
            </a:r>
            <a:r>
              <a:rPr lang="en-US" dirty="0" smtClean="0"/>
              <a:t> </a:t>
            </a:r>
            <a:r>
              <a:rPr lang="en-US" dirty="0" err="1" smtClean="0"/>
              <a:t>има</a:t>
            </a:r>
            <a:r>
              <a:rPr lang="en-US" dirty="0" smtClean="0"/>
              <a:t> </a:t>
            </a:r>
            <a:r>
              <a:rPr lang="en-US" dirty="0" err="1" smtClean="0"/>
              <a:t>потребу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тражи</a:t>
            </a:r>
            <a:r>
              <a:rPr lang="en-US" dirty="0" smtClean="0"/>
              <a:t> </a:t>
            </a:r>
            <a:r>
              <a:rPr lang="en-US" dirty="0" err="1" smtClean="0"/>
              <a:t>смисао</a:t>
            </a:r>
            <a:r>
              <a:rPr lang="en-US" dirty="0" smtClean="0"/>
              <a:t> </a:t>
            </a:r>
            <a:r>
              <a:rPr lang="en-US" dirty="0" err="1" smtClean="0"/>
              <a:t>свог</a:t>
            </a:r>
            <a:r>
              <a:rPr lang="en-US" dirty="0" smtClean="0"/>
              <a:t> </a:t>
            </a:r>
            <a:r>
              <a:rPr lang="en-US" dirty="0" err="1" smtClean="0"/>
              <a:t>постојања</a:t>
            </a:r>
            <a:r>
              <a:rPr lang="en-US" dirty="0" smtClean="0"/>
              <a:t> (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човек</a:t>
            </a:r>
            <a:r>
              <a:rPr lang="en-US" dirty="0" smtClean="0"/>
              <a:t>, </a:t>
            </a:r>
            <a:r>
              <a:rPr lang="en-US" dirty="0" err="1" smtClean="0"/>
              <a:t>какви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односи</a:t>
            </a:r>
            <a:r>
              <a:rPr lang="en-US" dirty="0" smtClean="0"/>
              <a:t> </a:t>
            </a:r>
            <a:r>
              <a:rPr lang="en-US" dirty="0" err="1" smtClean="0"/>
              <a:t>међу</a:t>
            </a:r>
            <a:r>
              <a:rPr lang="en-US" dirty="0" smtClean="0"/>
              <a:t> </a:t>
            </a:r>
            <a:r>
              <a:rPr lang="en-US" dirty="0" err="1" smtClean="0"/>
              <a:t>људима</a:t>
            </a:r>
            <a:r>
              <a:rPr lang="en-US" dirty="0" smtClean="0"/>
              <a:t>... ), </a:t>
            </a:r>
            <a:r>
              <a:rPr lang="en-US" dirty="0" err="1" smtClean="0"/>
              <a:t>те</a:t>
            </a:r>
            <a:r>
              <a:rPr lang="en-US" dirty="0" smtClean="0"/>
              <a:t> </a:t>
            </a:r>
            <a:r>
              <a:rPr lang="en-US" dirty="0" err="1" smtClean="0"/>
              <a:t>стога</a:t>
            </a:r>
            <a:r>
              <a:rPr lang="en-US" dirty="0" smtClean="0"/>
              <a:t>, </a:t>
            </a:r>
            <a:r>
              <a:rPr lang="en-US" dirty="0" err="1" smtClean="0"/>
              <a:t>васпитање</a:t>
            </a:r>
            <a:r>
              <a:rPr lang="en-US" dirty="0" smtClean="0"/>
              <a:t> </a:t>
            </a:r>
            <a:r>
              <a:rPr lang="en-US" dirty="0" err="1" smtClean="0"/>
              <a:t>мора</a:t>
            </a:r>
            <a:r>
              <a:rPr lang="en-US" dirty="0" smtClean="0"/>
              <a:t> </a:t>
            </a:r>
            <a:r>
              <a:rPr lang="en-US" dirty="0" err="1" smtClean="0"/>
              <a:t>бити</a:t>
            </a:r>
            <a:r>
              <a:rPr lang="en-US" dirty="0" smtClean="0"/>
              <a:t> </a:t>
            </a:r>
            <a:r>
              <a:rPr lang="en-US" dirty="0" err="1" smtClean="0"/>
              <a:t>повезано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локалном</a:t>
            </a:r>
            <a:r>
              <a:rPr lang="en-US" dirty="0" smtClean="0"/>
              <a:t> </a:t>
            </a:r>
            <a:r>
              <a:rPr lang="en-US" dirty="0" err="1" smtClean="0"/>
              <a:t>заједницом</a:t>
            </a:r>
            <a:r>
              <a:rPr lang="en-US" dirty="0" smtClean="0"/>
              <a:t>, </a:t>
            </a:r>
            <a:r>
              <a:rPr lang="en-US" dirty="0" err="1" smtClean="0"/>
              <a:t>средином</a:t>
            </a:r>
            <a:r>
              <a:rPr lang="en-US" dirty="0" smtClean="0"/>
              <a:t>...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ka-de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47" y="473808"/>
            <a:ext cx="8405553" cy="592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Дете</a:t>
            </a:r>
            <a:r>
              <a:rPr lang="en-US" dirty="0" smtClean="0"/>
              <a:t> </a:t>
            </a:r>
            <a:r>
              <a:rPr lang="en-US" dirty="0" err="1" smtClean="0"/>
              <a:t>мора</a:t>
            </a:r>
            <a:r>
              <a:rPr lang="en-US" dirty="0" smtClean="0"/>
              <a:t> </a:t>
            </a:r>
            <a:r>
              <a:rPr lang="en-US" dirty="0" err="1" smtClean="0"/>
              <a:t>бити</a:t>
            </a:r>
            <a:r>
              <a:rPr lang="en-US" dirty="0" smtClean="0"/>
              <a:t> </a:t>
            </a:r>
            <a:r>
              <a:rPr lang="en-US" dirty="0" err="1" smtClean="0"/>
              <a:t>васпитано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en-US" dirty="0" smtClean="0"/>
              <a:t> </a:t>
            </a:r>
            <a:r>
              <a:rPr lang="en-US" dirty="0" err="1" smtClean="0"/>
              <a:t>постало</a:t>
            </a:r>
            <a:r>
              <a:rPr lang="en-US" dirty="0" smtClean="0"/>
              <a:t> </a:t>
            </a:r>
            <a:r>
              <a:rPr lang="en-US" dirty="0" err="1" smtClean="0"/>
              <a:t>припадник</a:t>
            </a:r>
            <a:r>
              <a:rPr lang="en-US" dirty="0" smtClean="0"/>
              <a:t> </a:t>
            </a:r>
            <a:r>
              <a:rPr lang="en-US" dirty="0" err="1" smtClean="0"/>
              <a:t>људске</a:t>
            </a:r>
            <a:r>
              <a:rPr lang="en-US" dirty="0" smtClean="0"/>
              <a:t> </a:t>
            </a:r>
            <a:r>
              <a:rPr lang="en-US" dirty="0" err="1" smtClean="0"/>
              <a:t>врсте</a:t>
            </a:r>
            <a:r>
              <a:rPr lang="en-US" dirty="0" smtClean="0"/>
              <a:t>. </a:t>
            </a:r>
            <a:r>
              <a:rPr lang="en-US" dirty="0" err="1" smtClean="0"/>
              <a:t>Беба</a:t>
            </a:r>
            <a:r>
              <a:rPr lang="en-US" dirty="0" smtClean="0"/>
              <a:t> </a:t>
            </a:r>
            <a:r>
              <a:rPr lang="en-US" dirty="0" err="1" smtClean="0"/>
              <a:t>долази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свет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потенцијалима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јој</a:t>
            </a:r>
            <a:r>
              <a:rPr lang="en-US" dirty="0" smtClean="0"/>
              <a:t> </a:t>
            </a:r>
            <a:r>
              <a:rPr lang="en-US" dirty="0" err="1" smtClean="0"/>
              <a:t>омогућавају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развија</a:t>
            </a:r>
            <a:r>
              <a:rPr lang="en-US" dirty="0" smtClean="0"/>
              <a:t> у </a:t>
            </a:r>
            <a:r>
              <a:rPr lang="en-US" dirty="0" err="1" smtClean="0"/>
              <a:t>одређеном</a:t>
            </a:r>
            <a:r>
              <a:rPr lang="en-US" dirty="0" smtClean="0"/>
              <a:t> </a:t>
            </a:r>
            <a:r>
              <a:rPr lang="en-US" dirty="0" err="1" smtClean="0"/>
              <a:t>правцу</a:t>
            </a:r>
            <a:r>
              <a:rPr lang="en-US" dirty="0" smtClean="0"/>
              <a:t>. </a:t>
            </a:r>
            <a:r>
              <a:rPr lang="en-US" dirty="0" err="1" smtClean="0"/>
              <a:t>Беба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биће</a:t>
            </a:r>
            <a:r>
              <a:rPr lang="en-US" dirty="0" smtClean="0"/>
              <a:t> у </a:t>
            </a:r>
            <a:r>
              <a:rPr lang="en-US" dirty="0" err="1" smtClean="0"/>
              <a:t>настајању</a:t>
            </a:r>
            <a:r>
              <a:rPr lang="en-US" dirty="0" smtClean="0"/>
              <a:t>.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овог</a:t>
            </a:r>
            <a:r>
              <a:rPr lang="en-US" dirty="0" smtClean="0"/>
              <a:t> </a:t>
            </a:r>
            <a:r>
              <a:rPr lang="en-US" dirty="0" err="1" smtClean="0"/>
              <a:t>биолошког</a:t>
            </a:r>
            <a:r>
              <a:rPr lang="en-US" dirty="0" smtClean="0"/>
              <a:t> </a:t>
            </a:r>
            <a:r>
              <a:rPr lang="en-US" dirty="0" err="1" smtClean="0"/>
              <a:t>дефицита</a:t>
            </a:r>
            <a:r>
              <a:rPr lang="en-US" dirty="0" smtClean="0"/>
              <a:t> </a:t>
            </a:r>
            <a:r>
              <a:rPr lang="en-US" dirty="0" err="1" smtClean="0"/>
              <a:t>произилазе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обележја</a:t>
            </a:r>
            <a:r>
              <a:rPr lang="en-US" dirty="0" smtClean="0"/>
              <a:t> </a:t>
            </a:r>
            <a:r>
              <a:rPr lang="en-US" dirty="0" err="1" smtClean="0"/>
              <a:t>људске</a:t>
            </a:r>
            <a:r>
              <a:rPr lang="en-US" dirty="0" smtClean="0"/>
              <a:t> </a:t>
            </a:r>
            <a:r>
              <a:rPr lang="en-US" dirty="0" err="1" smtClean="0"/>
              <a:t>врсте</a:t>
            </a:r>
            <a:r>
              <a:rPr lang="en-US" dirty="0" smtClean="0"/>
              <a:t>, а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Васпитљивост</a:t>
            </a:r>
            <a:r>
              <a:rPr lang="en-US" dirty="0" smtClean="0"/>
              <a:t> – </a:t>
            </a:r>
            <a:r>
              <a:rPr lang="en-US" dirty="0" err="1" smtClean="0"/>
              <a:t>могућност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буде</a:t>
            </a:r>
            <a:r>
              <a:rPr lang="en-US" dirty="0" smtClean="0"/>
              <a:t> </a:t>
            </a:r>
            <a:r>
              <a:rPr lang="en-US" dirty="0" err="1" smtClean="0"/>
              <a:t>васпитан</a:t>
            </a:r>
            <a:endParaRPr lang="en-US" dirty="0" smtClean="0"/>
          </a:p>
          <a:p>
            <a:pPr lvl="0"/>
            <a:r>
              <a:rPr lang="en-US" dirty="0" err="1" smtClean="0"/>
              <a:t>Неопходност</a:t>
            </a:r>
            <a:r>
              <a:rPr lang="en-US" dirty="0" smtClean="0"/>
              <a:t> </a:t>
            </a:r>
            <a:r>
              <a:rPr lang="en-US" dirty="0" err="1" smtClean="0"/>
              <a:t>васпитања</a:t>
            </a:r>
            <a:r>
              <a:rPr lang="en-US" dirty="0" smtClean="0"/>
              <a:t> – </a:t>
            </a:r>
            <a:r>
              <a:rPr lang="en-US" dirty="0" err="1" smtClean="0"/>
              <a:t>васпитање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нужан</a:t>
            </a:r>
            <a:r>
              <a:rPr lang="en-US" dirty="0" smtClean="0"/>
              <a:t> </a:t>
            </a:r>
            <a:r>
              <a:rPr lang="en-US" dirty="0" err="1" smtClean="0"/>
              <a:t>чинилац</a:t>
            </a:r>
            <a:r>
              <a:rPr lang="en-US" dirty="0" smtClean="0"/>
              <a:t> </a:t>
            </a:r>
            <a:r>
              <a:rPr lang="en-US" dirty="0" err="1" smtClean="0"/>
              <a:t>бића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дошло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свет</a:t>
            </a:r>
            <a:r>
              <a:rPr lang="en-US" dirty="0" smtClean="0"/>
              <a:t>. </a:t>
            </a:r>
            <a:r>
              <a:rPr lang="en-US" dirty="0" err="1" smtClean="0"/>
              <a:t>Тек</a:t>
            </a:r>
            <a:r>
              <a:rPr lang="en-US" dirty="0" smtClean="0"/>
              <a:t> </a:t>
            </a: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интеракцију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људима</a:t>
            </a:r>
            <a:r>
              <a:rPr lang="en-US" dirty="0" smtClean="0"/>
              <a:t> </a:t>
            </a:r>
            <a:r>
              <a:rPr lang="en-US" dirty="0" err="1" smtClean="0"/>
              <a:t>дете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бити</a:t>
            </a:r>
            <a:r>
              <a:rPr lang="en-US" dirty="0" smtClean="0"/>
              <a:t> у </a:t>
            </a:r>
            <a:r>
              <a:rPr lang="en-US" dirty="0" err="1" smtClean="0"/>
              <a:t>стању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развије</a:t>
            </a:r>
            <a:r>
              <a:rPr lang="en-US" dirty="0" smtClean="0"/>
              <a:t> </a:t>
            </a:r>
            <a:r>
              <a:rPr lang="en-US" dirty="0" err="1" smtClean="0"/>
              <a:t>свој</a:t>
            </a:r>
            <a:r>
              <a:rPr lang="en-US" dirty="0" smtClean="0"/>
              <a:t> </a:t>
            </a:r>
            <a:r>
              <a:rPr lang="en-US" dirty="0" err="1" smtClean="0"/>
              <a:t>потенцијал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Процесом</a:t>
            </a:r>
            <a:r>
              <a:rPr lang="en-US" dirty="0" smtClean="0"/>
              <a:t> </a:t>
            </a:r>
            <a:r>
              <a:rPr lang="en-US" dirty="0" err="1" smtClean="0"/>
              <a:t>неге</a:t>
            </a:r>
            <a:r>
              <a:rPr lang="en-US" dirty="0" smtClean="0"/>
              <a:t> и </a:t>
            </a:r>
            <a:r>
              <a:rPr lang="en-US" dirty="0" err="1" smtClean="0"/>
              <a:t>васпитања</a:t>
            </a:r>
            <a:r>
              <a:rPr lang="en-US" dirty="0" smtClean="0"/>
              <a:t> </a:t>
            </a:r>
            <a:r>
              <a:rPr lang="en-US" dirty="0" err="1" smtClean="0"/>
              <a:t>деце</a:t>
            </a:r>
            <a:r>
              <a:rPr lang="en-US" dirty="0" smtClean="0"/>
              <a:t>, </a:t>
            </a:r>
            <a:r>
              <a:rPr lang="en-US" dirty="0" err="1" smtClean="0"/>
              <a:t>одрасли</a:t>
            </a:r>
            <a:r>
              <a:rPr lang="en-US" dirty="0" smtClean="0"/>
              <a:t> </a:t>
            </a:r>
            <a:r>
              <a:rPr lang="en-US" dirty="0" err="1" smtClean="0"/>
              <a:t>преносе</a:t>
            </a:r>
            <a:r>
              <a:rPr lang="en-US" dirty="0" smtClean="0"/>
              <a:t> </a:t>
            </a:r>
            <a:r>
              <a:rPr lang="en-US" dirty="0" err="1" smtClean="0"/>
              <a:t>културу</a:t>
            </a:r>
            <a:r>
              <a:rPr lang="en-US" dirty="0" smtClean="0"/>
              <a:t> у </a:t>
            </a:r>
            <a:r>
              <a:rPr lang="en-US" dirty="0" err="1" smtClean="0"/>
              <a:t>којој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живи</a:t>
            </a:r>
            <a:r>
              <a:rPr lang="en-US" dirty="0" smtClean="0"/>
              <a:t>. </a:t>
            </a:r>
            <a:r>
              <a:rPr lang="en-US" dirty="0" err="1" smtClean="0"/>
              <a:t>Према</a:t>
            </a:r>
            <a:r>
              <a:rPr lang="en-US" dirty="0" smtClean="0"/>
              <a:t> </a:t>
            </a:r>
            <a:r>
              <a:rPr lang="en-US" dirty="0" err="1" smtClean="0"/>
              <a:t>томе</a:t>
            </a:r>
            <a:r>
              <a:rPr lang="en-US" dirty="0" smtClean="0"/>
              <a:t> , </a:t>
            </a:r>
            <a:r>
              <a:rPr lang="en-US" dirty="0" err="1" smtClean="0"/>
              <a:t>васпитање</a:t>
            </a:r>
            <a:r>
              <a:rPr lang="en-US" dirty="0" smtClean="0"/>
              <a:t> </a:t>
            </a:r>
            <a:r>
              <a:rPr lang="en-US" dirty="0" err="1" smtClean="0"/>
              <a:t>одликује</a:t>
            </a:r>
            <a:r>
              <a:rPr lang="en-US" dirty="0" smtClean="0"/>
              <a:t> </a:t>
            </a:r>
            <a:r>
              <a:rPr lang="en-US" dirty="0" err="1" smtClean="0"/>
              <a:t>биолошке</a:t>
            </a:r>
            <a:r>
              <a:rPr lang="en-US" dirty="0" smtClean="0"/>
              <a:t> </a:t>
            </a:r>
            <a:r>
              <a:rPr lang="en-US" dirty="0" err="1" smtClean="0"/>
              <a:t>потенцијале</a:t>
            </a:r>
            <a:r>
              <a:rPr lang="en-US" dirty="0" smtClean="0"/>
              <a:t> </a:t>
            </a:r>
            <a:r>
              <a:rPr lang="en-US" dirty="0" err="1" smtClean="0"/>
              <a:t>детета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990600"/>
          </a:xfrm>
        </p:spPr>
        <p:txBody>
          <a:bodyPr/>
          <a:lstStyle/>
          <a:p>
            <a:r>
              <a:rPr lang="sr-Cyrl-RS" dirty="0" smtClean="0"/>
              <a:t>Тема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 err="1" smtClean="0"/>
              <a:t>Тема</a:t>
            </a:r>
            <a:r>
              <a:rPr lang="en-US" sz="3200" dirty="0" smtClean="0"/>
              <a:t> </a:t>
            </a:r>
            <a:r>
              <a:rPr lang="en-US" sz="3200" dirty="0" err="1" smtClean="0"/>
              <a:t>овог</a:t>
            </a:r>
            <a:r>
              <a:rPr lang="en-US" sz="3200" dirty="0" smtClean="0"/>
              <a:t> </a:t>
            </a:r>
            <a:r>
              <a:rPr lang="en-US" sz="3200" dirty="0" err="1" smtClean="0"/>
              <a:t>семинарског</a:t>
            </a:r>
            <a:r>
              <a:rPr lang="en-US" sz="3200" dirty="0" smtClean="0"/>
              <a:t> </a:t>
            </a:r>
            <a:r>
              <a:rPr lang="en-US" sz="3200" dirty="0" err="1" smtClean="0"/>
              <a:t>рада</a:t>
            </a:r>
            <a:r>
              <a:rPr lang="en-US" sz="3200" dirty="0" smtClean="0"/>
              <a:t> </a:t>
            </a:r>
            <a:r>
              <a:rPr lang="en-US" sz="3200" dirty="0" err="1" smtClean="0"/>
              <a:t>је</a:t>
            </a:r>
            <a:r>
              <a:rPr lang="en-US" sz="3200" dirty="0" smtClean="0"/>
              <a:t> </a:t>
            </a:r>
            <a:r>
              <a:rPr lang="en-US" sz="3200" dirty="0" err="1" smtClean="0"/>
              <a:t>анализирање</a:t>
            </a:r>
            <a:r>
              <a:rPr lang="en-US" sz="3200" dirty="0" smtClean="0"/>
              <a:t> </a:t>
            </a:r>
            <a:r>
              <a:rPr lang="en-US" sz="3200" dirty="0" err="1" smtClean="0"/>
              <a:t>начина</a:t>
            </a:r>
            <a:r>
              <a:rPr lang="en-US" sz="3200" dirty="0" smtClean="0"/>
              <a:t> </a:t>
            </a:r>
            <a:r>
              <a:rPr lang="en-US" sz="3200" dirty="0" err="1" smtClean="0"/>
              <a:t>на</a:t>
            </a:r>
            <a:r>
              <a:rPr lang="en-US" sz="3200" dirty="0" smtClean="0"/>
              <a:t> </a:t>
            </a:r>
            <a:r>
              <a:rPr lang="en-US" sz="3200" dirty="0" err="1" smtClean="0"/>
              <a:t>који</a:t>
            </a:r>
            <a:r>
              <a:rPr lang="en-US" sz="3200" dirty="0" smtClean="0"/>
              <a:t> </a:t>
            </a:r>
            <a:r>
              <a:rPr lang="en-US" sz="3200" dirty="0" err="1" smtClean="0"/>
              <a:t>ми</a:t>
            </a:r>
            <a:r>
              <a:rPr lang="en-US" sz="3200" dirty="0" smtClean="0"/>
              <a:t> </a:t>
            </a:r>
            <a:r>
              <a:rPr lang="en-US" sz="3200" dirty="0" err="1" smtClean="0"/>
              <a:t>као</a:t>
            </a:r>
            <a:r>
              <a:rPr lang="en-US" sz="3200" dirty="0" smtClean="0"/>
              <a:t> </a:t>
            </a:r>
            <a:r>
              <a:rPr lang="en-US" sz="3200" dirty="0" err="1" smtClean="0"/>
              <a:t>учитељи</a:t>
            </a:r>
            <a:r>
              <a:rPr lang="en-US" sz="3200" dirty="0" smtClean="0"/>
              <a:t> и </a:t>
            </a:r>
            <a:r>
              <a:rPr lang="en-US" sz="3200" dirty="0" err="1" smtClean="0"/>
              <a:t>родитељи</a:t>
            </a:r>
            <a:r>
              <a:rPr lang="en-US" sz="3200" dirty="0" smtClean="0"/>
              <a:t> </a:t>
            </a:r>
            <a:r>
              <a:rPr lang="en-US" sz="3200" dirty="0" err="1" smtClean="0"/>
              <a:t>можемо</a:t>
            </a:r>
            <a:r>
              <a:rPr lang="en-US" sz="3200" dirty="0" smtClean="0"/>
              <a:t> </a:t>
            </a:r>
            <a:r>
              <a:rPr lang="en-US" sz="3200" dirty="0" err="1" smtClean="0"/>
              <a:t>помоћи</a:t>
            </a:r>
            <a:r>
              <a:rPr lang="en-US" sz="3200" dirty="0" smtClean="0"/>
              <a:t> </a:t>
            </a:r>
            <a:r>
              <a:rPr lang="en-US" sz="3200" dirty="0" err="1" smtClean="0"/>
              <a:t>детету</a:t>
            </a:r>
            <a:r>
              <a:rPr lang="en-US" sz="3200" dirty="0" smtClean="0"/>
              <a:t> </a:t>
            </a:r>
            <a:r>
              <a:rPr lang="en-US" sz="3200" dirty="0" err="1" smtClean="0"/>
              <a:t>да</a:t>
            </a:r>
            <a:r>
              <a:rPr lang="en-US" sz="3200" dirty="0" smtClean="0"/>
              <a:t> </a:t>
            </a:r>
            <a:r>
              <a:rPr lang="en-US" sz="3200" dirty="0" err="1" smtClean="0"/>
              <a:t>открије</a:t>
            </a:r>
            <a:r>
              <a:rPr lang="en-US" sz="3200" dirty="0" smtClean="0"/>
              <a:t> </a:t>
            </a:r>
            <a:r>
              <a:rPr lang="en-US" sz="3200" dirty="0" err="1" smtClean="0"/>
              <a:t>себе</a:t>
            </a:r>
            <a:r>
              <a:rPr lang="en-US" sz="3200" dirty="0" smtClean="0"/>
              <a:t> </a:t>
            </a:r>
            <a:r>
              <a:rPr lang="en-US" sz="3200" dirty="0" err="1" smtClean="0"/>
              <a:t>самог</a:t>
            </a:r>
            <a:r>
              <a:rPr lang="en-US" sz="3200" dirty="0" smtClean="0"/>
              <a:t>, </a:t>
            </a:r>
            <a:r>
              <a:rPr lang="en-US" sz="3200" dirty="0" err="1" smtClean="0"/>
              <a:t>оно</a:t>
            </a:r>
            <a:r>
              <a:rPr lang="en-US" sz="3200" dirty="0" smtClean="0"/>
              <a:t> </a:t>
            </a:r>
            <a:r>
              <a:rPr lang="en-US" sz="3200" dirty="0" err="1" smtClean="0"/>
              <a:t>што</a:t>
            </a:r>
            <a:r>
              <a:rPr lang="en-US" sz="3200" dirty="0" smtClean="0"/>
              <a:t> </a:t>
            </a:r>
            <a:r>
              <a:rPr lang="en-US" sz="3200" dirty="0" err="1" smtClean="0"/>
              <a:t>му</a:t>
            </a:r>
            <a:r>
              <a:rPr lang="en-US" sz="3200" dirty="0" smtClean="0"/>
              <a:t> </a:t>
            </a:r>
            <a:r>
              <a:rPr lang="en-US" sz="3200" dirty="0" err="1" smtClean="0"/>
              <a:t>прија</a:t>
            </a:r>
            <a:r>
              <a:rPr lang="en-US" sz="3200" dirty="0" smtClean="0"/>
              <a:t> и </a:t>
            </a:r>
            <a:r>
              <a:rPr lang="en-US" sz="3200" dirty="0" err="1" smtClean="0"/>
              <a:t>што</a:t>
            </a:r>
            <a:r>
              <a:rPr lang="en-US" sz="3200" dirty="0" smtClean="0"/>
              <a:t> </a:t>
            </a:r>
            <a:r>
              <a:rPr lang="en-US" sz="3200" dirty="0" err="1" smtClean="0"/>
              <a:t>га</a:t>
            </a:r>
            <a:r>
              <a:rPr lang="en-US" sz="3200" dirty="0" smtClean="0"/>
              <a:t> </a:t>
            </a:r>
            <a:r>
              <a:rPr lang="en-US" sz="3200" dirty="0" err="1" smtClean="0"/>
              <a:t>интересује</a:t>
            </a:r>
            <a:r>
              <a:rPr lang="en-US" sz="3200" dirty="0" smtClean="0"/>
              <a:t>. </a:t>
            </a:r>
            <a:r>
              <a:rPr lang="en-US" sz="3200" dirty="0" err="1" smtClean="0"/>
              <a:t>Свако</a:t>
            </a:r>
            <a:r>
              <a:rPr lang="en-US" sz="3200" dirty="0" smtClean="0"/>
              <a:t> </a:t>
            </a:r>
            <a:r>
              <a:rPr lang="en-US" sz="3200" dirty="0" err="1" smtClean="0"/>
              <a:t>дете</a:t>
            </a:r>
            <a:r>
              <a:rPr lang="en-US" sz="3200" dirty="0" smtClean="0"/>
              <a:t> </a:t>
            </a:r>
            <a:r>
              <a:rPr lang="en-US" sz="3200" dirty="0" err="1" smtClean="0"/>
              <a:t>има</a:t>
            </a:r>
            <a:r>
              <a:rPr lang="en-US" sz="3200" dirty="0" smtClean="0"/>
              <a:t> </a:t>
            </a:r>
            <a:r>
              <a:rPr lang="en-US" sz="3200" dirty="0" err="1" smtClean="0"/>
              <a:t>жељу</a:t>
            </a:r>
            <a:r>
              <a:rPr lang="en-US" sz="3200" dirty="0" smtClean="0"/>
              <a:t> </a:t>
            </a:r>
            <a:r>
              <a:rPr lang="en-US" sz="3200" dirty="0" err="1" smtClean="0"/>
              <a:t>да</a:t>
            </a:r>
            <a:r>
              <a:rPr lang="en-US" sz="3200" dirty="0" smtClean="0"/>
              <a:t> </a:t>
            </a:r>
            <a:r>
              <a:rPr lang="en-US" sz="3200" dirty="0" err="1" smtClean="0"/>
              <a:t>открије</a:t>
            </a:r>
            <a:r>
              <a:rPr lang="en-US" sz="3200" dirty="0" smtClean="0"/>
              <a:t> </a:t>
            </a:r>
            <a:r>
              <a:rPr lang="en-US" sz="3200" dirty="0" err="1" smtClean="0"/>
              <a:t>више</a:t>
            </a:r>
            <a:r>
              <a:rPr lang="en-US" sz="3200" dirty="0" smtClean="0"/>
              <a:t> о </a:t>
            </a:r>
            <a:r>
              <a:rPr lang="en-US" sz="3200" dirty="0" err="1" smtClean="0"/>
              <a:t>себи</a:t>
            </a:r>
            <a:r>
              <a:rPr lang="en-US" sz="3200" dirty="0" smtClean="0"/>
              <a:t>, </a:t>
            </a:r>
            <a:r>
              <a:rPr lang="en-US" sz="3200" dirty="0" err="1" smtClean="0"/>
              <a:t>али</a:t>
            </a:r>
            <a:r>
              <a:rPr lang="en-US" sz="3200" dirty="0" smtClean="0"/>
              <a:t> </a:t>
            </a:r>
            <a:r>
              <a:rPr lang="en-US" sz="3200" dirty="0" err="1" smtClean="0"/>
              <a:t>поготово</a:t>
            </a:r>
            <a:r>
              <a:rPr lang="en-US" sz="3200" dirty="0" smtClean="0"/>
              <a:t> </a:t>
            </a:r>
            <a:r>
              <a:rPr lang="en-US" sz="3200" dirty="0" err="1" smtClean="0"/>
              <a:t>малом</a:t>
            </a:r>
            <a:r>
              <a:rPr lang="en-US" sz="3200" dirty="0" smtClean="0"/>
              <a:t> </a:t>
            </a:r>
            <a:r>
              <a:rPr lang="en-US" sz="3200" dirty="0" err="1" smtClean="0"/>
              <a:t>детету</a:t>
            </a:r>
            <a:r>
              <a:rPr lang="en-US" sz="3200" dirty="0" smtClean="0"/>
              <a:t>, </a:t>
            </a:r>
            <a:r>
              <a:rPr lang="en-US" sz="3200" dirty="0" err="1" smtClean="0"/>
              <a:t>помоћ</a:t>
            </a:r>
            <a:r>
              <a:rPr lang="en-US" sz="3200" dirty="0" smtClean="0"/>
              <a:t> </a:t>
            </a:r>
            <a:r>
              <a:rPr lang="en-US" sz="3200" dirty="0" err="1" smtClean="0"/>
              <a:t>одрасле</a:t>
            </a:r>
            <a:r>
              <a:rPr lang="en-US" sz="3200" dirty="0" smtClean="0"/>
              <a:t> </a:t>
            </a:r>
            <a:r>
              <a:rPr lang="en-US" sz="3200" dirty="0" err="1" smtClean="0"/>
              <a:t>особе</a:t>
            </a:r>
            <a:r>
              <a:rPr lang="en-US" sz="3200" dirty="0" smtClean="0"/>
              <a:t> </a:t>
            </a:r>
            <a:r>
              <a:rPr lang="en-US" sz="3200" dirty="0" err="1" smtClean="0"/>
              <a:t>је</a:t>
            </a:r>
            <a:r>
              <a:rPr lang="en-US" sz="3200" dirty="0" smtClean="0"/>
              <a:t> </a:t>
            </a:r>
            <a:r>
              <a:rPr lang="en-US" sz="3200" dirty="0" err="1" smtClean="0"/>
              <a:t>потребна</a:t>
            </a:r>
            <a:r>
              <a:rPr lang="en-US" sz="3200" dirty="0" smtClean="0"/>
              <a:t>. У </a:t>
            </a:r>
            <a:r>
              <a:rPr lang="en-US" sz="3200" dirty="0" err="1" smtClean="0"/>
              <a:t>овом</a:t>
            </a:r>
            <a:r>
              <a:rPr lang="en-US" sz="3200" dirty="0" smtClean="0"/>
              <a:t> </a:t>
            </a:r>
            <a:r>
              <a:rPr lang="en-US" sz="3200" dirty="0" err="1" smtClean="0"/>
              <a:t>семинарском</a:t>
            </a:r>
            <a:r>
              <a:rPr lang="en-US" sz="3200" dirty="0" smtClean="0"/>
              <a:t> </a:t>
            </a:r>
            <a:r>
              <a:rPr lang="en-US" sz="3200" dirty="0" err="1" smtClean="0"/>
              <a:t>раду</a:t>
            </a:r>
            <a:r>
              <a:rPr lang="en-US" sz="3200" dirty="0" smtClean="0"/>
              <a:t> </a:t>
            </a:r>
            <a:r>
              <a:rPr lang="en-US" sz="3200" dirty="0" err="1" smtClean="0"/>
              <a:t>желим</a:t>
            </a:r>
            <a:r>
              <a:rPr lang="en-US" sz="3200" dirty="0" smtClean="0"/>
              <a:t> </a:t>
            </a:r>
            <a:r>
              <a:rPr lang="en-US" sz="3200" dirty="0" err="1" smtClean="0"/>
              <a:t>да</a:t>
            </a:r>
            <a:r>
              <a:rPr lang="en-US" sz="3200" dirty="0" smtClean="0"/>
              <a:t> </a:t>
            </a:r>
            <a:r>
              <a:rPr lang="en-US" sz="3200" dirty="0" err="1" smtClean="0"/>
              <a:t>истражим</a:t>
            </a:r>
            <a:r>
              <a:rPr lang="en-US" sz="3200" dirty="0" smtClean="0"/>
              <a:t> </a:t>
            </a:r>
            <a:r>
              <a:rPr lang="en-US" sz="3200" dirty="0" err="1" smtClean="0"/>
              <a:t>начине</a:t>
            </a:r>
            <a:r>
              <a:rPr lang="en-US" sz="3200" dirty="0" smtClean="0"/>
              <a:t> </a:t>
            </a:r>
            <a:r>
              <a:rPr lang="en-US" sz="3200" dirty="0" err="1" smtClean="0"/>
              <a:t>на</a:t>
            </a:r>
            <a:r>
              <a:rPr lang="en-US" sz="3200" dirty="0" smtClean="0"/>
              <a:t> </a:t>
            </a:r>
            <a:r>
              <a:rPr lang="en-US" sz="3200" dirty="0" err="1" smtClean="0"/>
              <a:t>које</a:t>
            </a:r>
            <a:r>
              <a:rPr lang="en-US" sz="3200" dirty="0" smtClean="0"/>
              <a:t> </a:t>
            </a:r>
            <a:r>
              <a:rPr lang="en-US" sz="3200" dirty="0" err="1" smtClean="0"/>
              <a:t>ми</a:t>
            </a:r>
            <a:r>
              <a:rPr lang="en-US" sz="3200" dirty="0" smtClean="0"/>
              <a:t> </a:t>
            </a:r>
            <a:r>
              <a:rPr lang="en-US" sz="3200" dirty="0" err="1" smtClean="0"/>
              <a:t>можемо</a:t>
            </a:r>
            <a:r>
              <a:rPr lang="en-US" sz="3200" dirty="0" smtClean="0"/>
              <a:t> </a:t>
            </a:r>
            <a:r>
              <a:rPr lang="en-US" sz="3200" dirty="0" err="1" smtClean="0"/>
              <a:t>помоћи</a:t>
            </a:r>
            <a:r>
              <a:rPr lang="en-US" sz="3200" dirty="0" smtClean="0"/>
              <a:t> </a:t>
            </a:r>
            <a:r>
              <a:rPr lang="en-US" sz="3200" dirty="0" err="1" smtClean="0"/>
              <a:t>деци</a:t>
            </a:r>
            <a:r>
              <a:rPr lang="en-US" sz="3200" dirty="0" smtClean="0"/>
              <a:t> у </a:t>
            </a:r>
            <a:r>
              <a:rPr lang="en-US" sz="3200" dirty="0" err="1" smtClean="0"/>
              <a:t>њиховој</a:t>
            </a:r>
            <a:r>
              <a:rPr lang="en-US" sz="3200" dirty="0" smtClean="0"/>
              <a:t> </a:t>
            </a:r>
            <a:r>
              <a:rPr lang="en-US" sz="3200" dirty="0" err="1" smtClean="0"/>
              <a:t>спознаји</a:t>
            </a:r>
            <a:r>
              <a:rPr lang="en-US" sz="3200" dirty="0" smtClean="0"/>
              <a:t> </a:t>
            </a:r>
            <a:r>
              <a:rPr lang="en-US" sz="3200" dirty="0" err="1" smtClean="0"/>
              <a:t>себе</a:t>
            </a:r>
            <a:r>
              <a:rPr lang="en-US" sz="3200" dirty="0" smtClean="0"/>
              <a:t>, </a:t>
            </a:r>
            <a:r>
              <a:rPr lang="en-US" sz="3200" dirty="0" err="1" smtClean="0"/>
              <a:t>али</a:t>
            </a:r>
            <a:r>
              <a:rPr lang="en-US" sz="3200" dirty="0" smtClean="0"/>
              <a:t> </a:t>
            </a:r>
            <a:r>
              <a:rPr lang="en-US" sz="3200" dirty="0" err="1" smtClean="0"/>
              <a:t>истовремено</a:t>
            </a:r>
            <a:r>
              <a:rPr lang="en-US" sz="3200" dirty="0" smtClean="0"/>
              <a:t>, </a:t>
            </a:r>
            <a:r>
              <a:rPr lang="en-US" sz="3200" dirty="0" err="1" smtClean="0"/>
              <a:t>открити</a:t>
            </a:r>
            <a:r>
              <a:rPr lang="en-US" sz="3200" dirty="0" smtClean="0"/>
              <a:t> </a:t>
            </a:r>
            <a:r>
              <a:rPr lang="en-US" sz="3200" dirty="0" err="1" smtClean="0"/>
              <a:t>начине</a:t>
            </a:r>
            <a:r>
              <a:rPr lang="en-US" sz="3200" dirty="0" smtClean="0"/>
              <a:t> </a:t>
            </a:r>
            <a:r>
              <a:rPr lang="en-US" sz="3200" dirty="0" err="1" smtClean="0"/>
              <a:t>на</a:t>
            </a:r>
            <a:r>
              <a:rPr lang="en-US" sz="3200" dirty="0" smtClean="0"/>
              <a:t> </a:t>
            </a:r>
            <a:r>
              <a:rPr lang="en-US" sz="3200" dirty="0" err="1" smtClean="0"/>
              <a:t>које</a:t>
            </a:r>
            <a:r>
              <a:rPr lang="en-US" sz="3200" dirty="0" smtClean="0"/>
              <a:t> </a:t>
            </a:r>
            <a:r>
              <a:rPr lang="en-US" sz="3200" dirty="0" err="1" smtClean="0"/>
              <a:t>се</a:t>
            </a:r>
            <a:r>
              <a:rPr lang="en-US" sz="3200" dirty="0" smtClean="0"/>
              <a:t> </a:t>
            </a:r>
            <a:r>
              <a:rPr lang="en-US" sz="3200" dirty="0" err="1" smtClean="0"/>
              <a:t>ми</a:t>
            </a:r>
            <a:r>
              <a:rPr lang="en-US" sz="3200" dirty="0" smtClean="0"/>
              <a:t> </a:t>
            </a:r>
            <a:r>
              <a:rPr lang="en-US" sz="3200" dirty="0" err="1" smtClean="0"/>
              <a:t>као</a:t>
            </a:r>
            <a:r>
              <a:rPr lang="en-US" sz="3200" dirty="0" smtClean="0"/>
              <a:t> </a:t>
            </a:r>
            <a:r>
              <a:rPr lang="en-US" sz="3200" dirty="0" err="1" smtClean="0"/>
              <a:t>учитељи</a:t>
            </a:r>
            <a:r>
              <a:rPr lang="en-US" sz="3200" dirty="0" smtClean="0"/>
              <a:t> </a:t>
            </a:r>
            <a:r>
              <a:rPr lang="en-US" sz="3200" dirty="0" err="1" smtClean="0"/>
              <a:t>можемо</a:t>
            </a:r>
            <a:r>
              <a:rPr lang="en-US" sz="3200" dirty="0" smtClean="0"/>
              <a:t> </a:t>
            </a:r>
            <a:r>
              <a:rPr lang="en-US" sz="3200" dirty="0" err="1" smtClean="0"/>
              <a:t>довољно</a:t>
            </a:r>
            <a:r>
              <a:rPr lang="en-US" sz="3200" dirty="0" smtClean="0"/>
              <a:t> </a:t>
            </a:r>
            <a:r>
              <a:rPr lang="en-US" sz="3200" dirty="0" err="1" smtClean="0"/>
              <a:t>едуковати</a:t>
            </a:r>
            <a:r>
              <a:rPr lang="en-US" sz="3200" dirty="0" smtClean="0"/>
              <a:t> </a:t>
            </a:r>
            <a:r>
              <a:rPr lang="en-US" sz="3200" dirty="0" err="1" smtClean="0"/>
              <a:t>да</a:t>
            </a:r>
            <a:r>
              <a:rPr lang="en-US" sz="3200" dirty="0" smtClean="0"/>
              <a:t> </a:t>
            </a:r>
            <a:r>
              <a:rPr lang="en-US" sz="3200" dirty="0" err="1" smtClean="0"/>
              <a:t>бисмо</a:t>
            </a:r>
            <a:r>
              <a:rPr lang="en-US" sz="3200" dirty="0" smtClean="0"/>
              <a:t> </a:t>
            </a:r>
            <a:r>
              <a:rPr lang="en-US" sz="3200" dirty="0" err="1" smtClean="0"/>
              <a:t>били</a:t>
            </a:r>
            <a:r>
              <a:rPr lang="en-US" sz="3200" dirty="0" smtClean="0"/>
              <a:t> </a:t>
            </a:r>
            <a:r>
              <a:rPr lang="en-US" sz="3200" dirty="0" err="1" smtClean="0"/>
              <a:t>прави</a:t>
            </a:r>
            <a:r>
              <a:rPr lang="en-US" sz="3200" dirty="0" smtClean="0"/>
              <a:t> </a:t>
            </a:r>
            <a:r>
              <a:rPr lang="en-US" sz="3200" dirty="0" err="1" smtClean="0"/>
              <a:t>сарадници</a:t>
            </a:r>
            <a:r>
              <a:rPr lang="en-US" sz="3200" dirty="0" smtClean="0"/>
              <a:t> и </a:t>
            </a:r>
            <a:r>
              <a:rPr lang="en-US" sz="3200" dirty="0" err="1" smtClean="0"/>
              <a:t>подршка</a:t>
            </a:r>
            <a:r>
              <a:rPr lang="en-US" sz="3200" dirty="0" smtClean="0"/>
              <a:t> </a:t>
            </a:r>
            <a:r>
              <a:rPr lang="en-US" sz="3200" dirty="0" err="1" smtClean="0"/>
              <a:t>ученицима</a:t>
            </a:r>
            <a:r>
              <a:rPr lang="en-US" sz="3200" dirty="0" smtClean="0"/>
              <a:t>. </a:t>
            </a:r>
            <a:r>
              <a:rPr lang="en-US" sz="3200" dirty="0" err="1" smtClean="0"/>
              <a:t>Један</a:t>
            </a:r>
            <a:r>
              <a:rPr lang="en-US" sz="3200" dirty="0" smtClean="0"/>
              <a:t> </a:t>
            </a:r>
            <a:r>
              <a:rPr lang="en-US" sz="3200" dirty="0" err="1" smtClean="0"/>
              <a:t>од</a:t>
            </a:r>
            <a:r>
              <a:rPr lang="en-US" sz="3200" dirty="0" smtClean="0"/>
              <a:t> </a:t>
            </a:r>
            <a:r>
              <a:rPr lang="en-US" sz="3200" dirty="0" err="1" smtClean="0"/>
              <a:t>позитивних</a:t>
            </a:r>
            <a:r>
              <a:rPr lang="en-US" sz="3200" dirty="0" smtClean="0"/>
              <a:t> </a:t>
            </a:r>
            <a:r>
              <a:rPr lang="en-US" sz="3200" dirty="0" err="1" smtClean="0"/>
              <a:t>начина</a:t>
            </a:r>
            <a:r>
              <a:rPr lang="en-US" sz="3200" dirty="0" smtClean="0"/>
              <a:t> </a:t>
            </a:r>
            <a:r>
              <a:rPr lang="en-US" sz="3200" dirty="0" err="1" smtClean="0"/>
              <a:t>су</a:t>
            </a:r>
            <a:r>
              <a:rPr lang="en-US" sz="3200" dirty="0" smtClean="0"/>
              <a:t> </a:t>
            </a:r>
            <a:r>
              <a:rPr lang="en-US" sz="3200" dirty="0" err="1" smtClean="0"/>
              <a:t>сигурно</a:t>
            </a:r>
            <a:r>
              <a:rPr lang="en-US" sz="3200" dirty="0" smtClean="0"/>
              <a:t> </a:t>
            </a:r>
            <a:r>
              <a:rPr lang="en-US" sz="3200" dirty="0" err="1" smtClean="0"/>
              <a:t>часови</a:t>
            </a:r>
            <a:r>
              <a:rPr lang="en-US" sz="3200" dirty="0" smtClean="0"/>
              <a:t> </a:t>
            </a:r>
            <a:r>
              <a:rPr lang="en-US" sz="3200" dirty="0" err="1" smtClean="0"/>
              <a:t>грађанског</a:t>
            </a:r>
            <a:r>
              <a:rPr lang="en-US" sz="3200" dirty="0" smtClean="0"/>
              <a:t> </a:t>
            </a:r>
            <a:r>
              <a:rPr lang="en-US" sz="3200" dirty="0" err="1" smtClean="0"/>
              <a:t>васпитања</a:t>
            </a:r>
            <a:r>
              <a:rPr lang="en-US" sz="3200" dirty="0" smtClean="0"/>
              <a:t> и </a:t>
            </a:r>
            <a:r>
              <a:rPr lang="en-US" sz="3200" dirty="0" err="1" smtClean="0"/>
              <a:t>разне</a:t>
            </a:r>
            <a:r>
              <a:rPr lang="en-US" sz="3200" dirty="0" smtClean="0"/>
              <a:t> </a:t>
            </a:r>
            <a:r>
              <a:rPr lang="en-US" sz="3200" dirty="0" err="1" smtClean="0"/>
              <a:t>радионице</a:t>
            </a:r>
            <a:r>
              <a:rPr lang="en-US" sz="3200" dirty="0" smtClean="0"/>
              <a:t> </a:t>
            </a:r>
            <a:r>
              <a:rPr lang="en-US" sz="3200" dirty="0" err="1" smtClean="0"/>
              <a:t>преко</a:t>
            </a:r>
            <a:r>
              <a:rPr lang="en-US" sz="3200" dirty="0" smtClean="0"/>
              <a:t> </a:t>
            </a:r>
            <a:r>
              <a:rPr lang="en-US" sz="3200" dirty="0" err="1" smtClean="0"/>
              <a:t>којих</a:t>
            </a:r>
            <a:r>
              <a:rPr lang="en-US" sz="3200" dirty="0" smtClean="0"/>
              <a:t> </a:t>
            </a:r>
            <a:r>
              <a:rPr lang="en-US" sz="3200" dirty="0" err="1" smtClean="0"/>
              <a:t>се</a:t>
            </a:r>
            <a:r>
              <a:rPr lang="en-US" sz="3200" dirty="0" smtClean="0"/>
              <a:t> </a:t>
            </a:r>
            <a:r>
              <a:rPr lang="en-US" sz="3200" dirty="0" err="1" smtClean="0"/>
              <a:t>деци</a:t>
            </a:r>
            <a:r>
              <a:rPr lang="en-US" sz="3200" dirty="0" smtClean="0"/>
              <a:t> </a:t>
            </a:r>
            <a:r>
              <a:rPr lang="en-US" sz="3200" dirty="0" err="1" smtClean="0"/>
              <a:t>може</a:t>
            </a:r>
            <a:r>
              <a:rPr lang="en-US" sz="3200" dirty="0" smtClean="0"/>
              <a:t> </a:t>
            </a:r>
            <a:r>
              <a:rPr lang="en-US" sz="3200" dirty="0" err="1" smtClean="0"/>
              <a:t>олакшати</a:t>
            </a:r>
            <a:r>
              <a:rPr lang="en-US" sz="3200" dirty="0" smtClean="0"/>
              <a:t> </a:t>
            </a:r>
            <a:r>
              <a:rPr lang="en-US" sz="3200" dirty="0" err="1" smtClean="0"/>
              <a:t>пут</a:t>
            </a:r>
            <a:r>
              <a:rPr lang="en-US" sz="3200" dirty="0" smtClean="0"/>
              <a:t> </a:t>
            </a:r>
            <a:r>
              <a:rPr lang="en-US" sz="3200" dirty="0" err="1" smtClean="0"/>
              <a:t>до</a:t>
            </a:r>
            <a:r>
              <a:rPr lang="en-US" sz="3200" dirty="0" smtClean="0"/>
              <a:t> </a:t>
            </a:r>
            <a:r>
              <a:rPr lang="en-US" sz="3200" dirty="0" err="1" smtClean="0"/>
              <a:t>самоспознаје</a:t>
            </a:r>
            <a:r>
              <a:rPr lang="en-US" sz="3200" dirty="0" smtClean="0"/>
              <a:t>. </a:t>
            </a:r>
            <a:r>
              <a:rPr lang="en-US" sz="3200" dirty="0" err="1" smtClean="0"/>
              <a:t>Циљ</a:t>
            </a:r>
            <a:r>
              <a:rPr lang="en-US" sz="3200" dirty="0" smtClean="0"/>
              <a:t> </a:t>
            </a:r>
            <a:r>
              <a:rPr lang="en-US" sz="3200" dirty="0" err="1" smtClean="0"/>
              <a:t>наставе</a:t>
            </a:r>
            <a:r>
              <a:rPr lang="en-US" sz="3200" dirty="0" smtClean="0"/>
              <a:t> </a:t>
            </a:r>
            <a:r>
              <a:rPr lang="en-US" sz="3200" dirty="0" err="1" smtClean="0"/>
              <a:t>грађанског</a:t>
            </a:r>
            <a:r>
              <a:rPr lang="en-US" sz="3200" dirty="0" smtClean="0"/>
              <a:t> </a:t>
            </a:r>
            <a:r>
              <a:rPr lang="en-US" sz="3200" dirty="0" err="1" smtClean="0"/>
              <a:t>васпитања</a:t>
            </a:r>
            <a:r>
              <a:rPr lang="en-US" sz="3200" dirty="0" smtClean="0"/>
              <a:t> </a:t>
            </a:r>
            <a:r>
              <a:rPr lang="en-US" sz="3200" dirty="0" err="1" smtClean="0"/>
              <a:t>јесте</a:t>
            </a:r>
            <a:r>
              <a:rPr lang="en-US" sz="3200" dirty="0" smtClean="0"/>
              <a:t> </a:t>
            </a:r>
            <a:r>
              <a:rPr lang="en-US" sz="3200" dirty="0" err="1" smtClean="0"/>
              <a:t>подстицање</a:t>
            </a:r>
            <a:r>
              <a:rPr lang="en-US" sz="3200" dirty="0" smtClean="0"/>
              <a:t> </a:t>
            </a:r>
            <a:r>
              <a:rPr lang="en-US" sz="3200" dirty="0" err="1" smtClean="0"/>
              <a:t>развоја</a:t>
            </a:r>
            <a:r>
              <a:rPr lang="en-US" sz="3200" dirty="0" smtClean="0"/>
              <a:t> </a:t>
            </a:r>
            <a:r>
              <a:rPr lang="en-US" sz="3200" dirty="0" err="1" smtClean="0"/>
              <a:t>личности</a:t>
            </a:r>
            <a:r>
              <a:rPr lang="en-US" sz="3200" dirty="0" smtClean="0"/>
              <a:t> и </a:t>
            </a:r>
            <a:r>
              <a:rPr lang="en-US" sz="3200" dirty="0" err="1" smtClean="0"/>
              <a:t>социјалног</a:t>
            </a:r>
            <a:r>
              <a:rPr lang="en-US" sz="3200" dirty="0" smtClean="0"/>
              <a:t> </a:t>
            </a:r>
            <a:r>
              <a:rPr lang="en-US" sz="3200" dirty="0" err="1" smtClean="0"/>
              <a:t>сазнања</a:t>
            </a:r>
            <a:r>
              <a:rPr lang="en-US" sz="3200" dirty="0" smtClean="0"/>
              <a:t> </a:t>
            </a:r>
            <a:r>
              <a:rPr lang="en-US" sz="3200" dirty="0" err="1" smtClean="0"/>
              <a:t>код</a:t>
            </a:r>
            <a:r>
              <a:rPr lang="en-US" sz="3200" dirty="0" smtClean="0"/>
              <a:t> </a:t>
            </a:r>
            <a:r>
              <a:rPr lang="en-US" sz="3200" dirty="0" err="1" smtClean="0"/>
              <a:t>ученика</a:t>
            </a:r>
            <a:r>
              <a:rPr lang="en-US" sz="3200" dirty="0" smtClean="0"/>
              <a:t> </a:t>
            </a:r>
            <a:r>
              <a:rPr lang="en-US" sz="3200" dirty="0" err="1" smtClean="0"/>
              <a:t>основне</a:t>
            </a:r>
            <a:r>
              <a:rPr lang="en-US" sz="3200" dirty="0" smtClean="0"/>
              <a:t> </a:t>
            </a:r>
            <a:r>
              <a:rPr lang="en-US" sz="3200" dirty="0" err="1" smtClean="0"/>
              <a:t>школе</a:t>
            </a:r>
            <a:r>
              <a:rPr lang="en-US" sz="3200" dirty="0" smtClean="0"/>
              <a:t>. </a:t>
            </a:r>
            <a:r>
              <a:rPr lang="en-US" sz="3200" dirty="0" err="1" smtClean="0"/>
              <a:t>Овај</a:t>
            </a:r>
            <a:r>
              <a:rPr lang="en-US" sz="3200" dirty="0" smtClean="0"/>
              <a:t> </a:t>
            </a:r>
            <a:r>
              <a:rPr lang="en-US" sz="3200" dirty="0" err="1" smtClean="0"/>
              <a:t>наставни</a:t>
            </a:r>
            <a:r>
              <a:rPr lang="en-US" sz="3200" dirty="0" smtClean="0"/>
              <a:t> </a:t>
            </a:r>
            <a:r>
              <a:rPr lang="en-US" sz="3200" dirty="0" err="1" smtClean="0"/>
              <a:t>предмет</a:t>
            </a:r>
            <a:r>
              <a:rPr lang="en-US" sz="3200" dirty="0" smtClean="0"/>
              <a:t> </a:t>
            </a:r>
            <a:r>
              <a:rPr lang="en-US" sz="3200" dirty="0" err="1" smtClean="0"/>
              <a:t>треба</a:t>
            </a:r>
            <a:r>
              <a:rPr lang="en-US" sz="3200" dirty="0" smtClean="0"/>
              <a:t> </a:t>
            </a:r>
            <a:r>
              <a:rPr lang="en-US" sz="3200" dirty="0" err="1" smtClean="0"/>
              <a:t>да</a:t>
            </a:r>
            <a:r>
              <a:rPr lang="en-US" sz="3200" dirty="0" smtClean="0"/>
              <a:t> </a:t>
            </a:r>
            <a:r>
              <a:rPr lang="en-US" sz="3200" dirty="0" err="1" smtClean="0"/>
              <a:t>пружи</a:t>
            </a:r>
            <a:r>
              <a:rPr lang="en-US" sz="3200" dirty="0" smtClean="0"/>
              <a:t> </a:t>
            </a:r>
            <a:r>
              <a:rPr lang="en-US" sz="3200" dirty="0" err="1" smtClean="0"/>
              <a:t>могућност</a:t>
            </a:r>
            <a:r>
              <a:rPr lang="en-US" sz="3200" dirty="0" smtClean="0"/>
              <a:t> </a:t>
            </a:r>
            <a:r>
              <a:rPr lang="en-US" sz="3200" dirty="0" err="1" smtClean="0"/>
              <a:t>ученицима</a:t>
            </a:r>
            <a:r>
              <a:rPr lang="en-US" sz="3200" dirty="0" smtClean="0"/>
              <a:t> </a:t>
            </a:r>
            <a:r>
              <a:rPr lang="en-US" sz="3200" dirty="0" err="1" smtClean="0"/>
              <a:t>да</a:t>
            </a:r>
            <a:r>
              <a:rPr lang="en-US" sz="3200" dirty="0" smtClean="0"/>
              <a:t> </a:t>
            </a:r>
            <a:r>
              <a:rPr lang="en-US" sz="3200" dirty="0" err="1" smtClean="0"/>
              <a:t>постану</a:t>
            </a:r>
            <a:r>
              <a:rPr lang="en-US" sz="3200" dirty="0" smtClean="0"/>
              <a:t> </a:t>
            </a:r>
            <a:r>
              <a:rPr lang="en-US" sz="3200" dirty="0" err="1" smtClean="0"/>
              <a:t>активни</a:t>
            </a:r>
            <a:r>
              <a:rPr lang="en-US" sz="3200" dirty="0" smtClean="0"/>
              <a:t> </a:t>
            </a:r>
            <a:r>
              <a:rPr lang="en-US" sz="3200" dirty="0" err="1" smtClean="0"/>
              <a:t>учесници</a:t>
            </a:r>
            <a:r>
              <a:rPr lang="en-US" sz="3200" dirty="0" smtClean="0"/>
              <a:t> у </a:t>
            </a:r>
            <a:r>
              <a:rPr lang="en-US" sz="3200" dirty="0" err="1" smtClean="0"/>
              <a:t>процесу</a:t>
            </a:r>
            <a:r>
              <a:rPr lang="en-US" sz="3200" dirty="0" smtClean="0"/>
              <a:t> </a:t>
            </a:r>
            <a:r>
              <a:rPr lang="en-US" sz="3200" dirty="0" err="1" smtClean="0"/>
              <a:t>васпитања</a:t>
            </a:r>
            <a:r>
              <a:rPr lang="en-US" sz="3200" dirty="0" smtClean="0"/>
              <a:t> и </a:t>
            </a:r>
            <a:r>
              <a:rPr lang="en-US" sz="3200" dirty="0" err="1" smtClean="0"/>
              <a:t>образовања</a:t>
            </a:r>
            <a:r>
              <a:rPr lang="en-US" sz="3200" dirty="0" smtClean="0"/>
              <a:t>, </a:t>
            </a:r>
            <a:r>
              <a:rPr lang="en-US" sz="3200" dirty="0" err="1" smtClean="0"/>
              <a:t>као</a:t>
            </a:r>
            <a:r>
              <a:rPr lang="en-US" sz="3200" dirty="0" smtClean="0"/>
              <a:t> и </a:t>
            </a:r>
            <a:r>
              <a:rPr lang="en-US" sz="3200" dirty="0" err="1" smtClean="0"/>
              <a:t>да</a:t>
            </a:r>
            <a:r>
              <a:rPr lang="en-US" sz="3200" dirty="0" smtClean="0"/>
              <a:t> </a:t>
            </a:r>
            <a:r>
              <a:rPr lang="en-US" sz="3200" dirty="0" err="1" smtClean="0"/>
              <a:t>изграде</a:t>
            </a:r>
            <a:r>
              <a:rPr lang="en-US" sz="3200" dirty="0" smtClean="0"/>
              <a:t> </a:t>
            </a:r>
            <a:r>
              <a:rPr lang="en-US" sz="3200" dirty="0" err="1" smtClean="0"/>
              <a:t>умења</a:t>
            </a:r>
            <a:r>
              <a:rPr lang="en-US" sz="3200" dirty="0" smtClean="0"/>
              <a:t>, </a:t>
            </a:r>
            <a:r>
              <a:rPr lang="en-US" sz="3200" dirty="0" err="1" smtClean="0"/>
              <a:t>сазнања</a:t>
            </a:r>
            <a:r>
              <a:rPr lang="en-US" sz="3200" dirty="0" smtClean="0"/>
              <a:t> и </a:t>
            </a:r>
            <a:r>
              <a:rPr lang="en-US" sz="3200" dirty="0" err="1" smtClean="0"/>
              <a:t>способности</a:t>
            </a:r>
            <a:r>
              <a:rPr lang="en-US" sz="3200" dirty="0" smtClean="0"/>
              <a:t> и </a:t>
            </a:r>
            <a:r>
              <a:rPr lang="en-US" sz="3200" dirty="0" err="1" smtClean="0"/>
              <a:t>вредности</a:t>
            </a:r>
            <a:r>
              <a:rPr lang="en-US" sz="3200" dirty="0" smtClean="0"/>
              <a:t> </a:t>
            </a:r>
            <a:r>
              <a:rPr lang="en-US" sz="3200" dirty="0" err="1" smtClean="0"/>
              <a:t>неопходне</a:t>
            </a:r>
            <a:r>
              <a:rPr lang="en-US" sz="3200" dirty="0" smtClean="0"/>
              <a:t> </a:t>
            </a:r>
            <a:r>
              <a:rPr lang="en-US" sz="3200" dirty="0" err="1" smtClean="0"/>
              <a:t>за</a:t>
            </a:r>
            <a:r>
              <a:rPr lang="en-US" sz="3200" dirty="0" smtClean="0"/>
              <a:t> </a:t>
            </a:r>
            <a:r>
              <a:rPr lang="en-US" sz="3200" dirty="0" err="1" smtClean="0"/>
              <a:t>формирање</a:t>
            </a:r>
            <a:r>
              <a:rPr lang="en-US" sz="3200" dirty="0" smtClean="0"/>
              <a:t> </a:t>
            </a:r>
            <a:r>
              <a:rPr lang="en-US" sz="3200" dirty="0" err="1" smtClean="0"/>
              <a:t>аутономне</a:t>
            </a:r>
            <a:r>
              <a:rPr lang="en-US" sz="3200" dirty="0" smtClean="0"/>
              <a:t>, </a:t>
            </a:r>
            <a:r>
              <a:rPr lang="en-US" sz="3200" dirty="0" err="1" smtClean="0"/>
              <a:t>независне</a:t>
            </a:r>
            <a:r>
              <a:rPr lang="en-US" sz="3200" dirty="0" smtClean="0"/>
              <a:t> , </a:t>
            </a:r>
            <a:r>
              <a:rPr lang="en-US" sz="3200" dirty="0" err="1" smtClean="0"/>
              <a:t>компетентне</a:t>
            </a:r>
            <a:r>
              <a:rPr lang="en-US" sz="3200" dirty="0" smtClean="0"/>
              <a:t> и </a:t>
            </a:r>
            <a:r>
              <a:rPr lang="en-US" sz="3200" dirty="0" err="1" smtClean="0"/>
              <a:t>креативне</a:t>
            </a:r>
            <a:r>
              <a:rPr lang="en-US" sz="3200" dirty="0" smtClean="0"/>
              <a:t> </a:t>
            </a:r>
            <a:r>
              <a:rPr lang="en-US" sz="3200" dirty="0" err="1" smtClean="0"/>
              <a:t>личности</a:t>
            </a:r>
            <a:r>
              <a:rPr lang="en-US" sz="3200" dirty="0" smtClean="0"/>
              <a:t>, </a:t>
            </a:r>
            <a:r>
              <a:rPr lang="en-US" sz="3200" dirty="0" err="1" smtClean="0"/>
              <a:t>спремне</a:t>
            </a:r>
            <a:r>
              <a:rPr lang="en-US" sz="3200" dirty="0" smtClean="0"/>
              <a:t> </a:t>
            </a:r>
            <a:r>
              <a:rPr lang="en-US" sz="3200" dirty="0" err="1" smtClean="0"/>
              <a:t>за</a:t>
            </a:r>
            <a:r>
              <a:rPr lang="en-US" sz="3200" dirty="0" smtClean="0"/>
              <a:t> </a:t>
            </a:r>
            <a:r>
              <a:rPr lang="en-US" sz="3200" dirty="0" err="1" smtClean="0"/>
              <a:t>договор</a:t>
            </a:r>
            <a:r>
              <a:rPr lang="en-US" sz="3200" dirty="0" smtClean="0"/>
              <a:t> и </a:t>
            </a:r>
            <a:r>
              <a:rPr lang="en-US" sz="3200" dirty="0" err="1" smtClean="0"/>
              <a:t>сарадњу</a:t>
            </a:r>
            <a:r>
              <a:rPr lang="en-US" sz="3200" dirty="0" smtClean="0"/>
              <a:t> </a:t>
            </a:r>
            <a:r>
              <a:rPr lang="en-US" sz="3200" dirty="0" err="1" smtClean="0"/>
              <a:t>која</a:t>
            </a:r>
            <a:r>
              <a:rPr lang="en-US" sz="3200" dirty="0" smtClean="0"/>
              <a:t> </a:t>
            </a:r>
            <a:r>
              <a:rPr lang="en-US" sz="3200" dirty="0" err="1" smtClean="0"/>
              <a:t>поштује</a:t>
            </a:r>
            <a:r>
              <a:rPr lang="en-US" sz="3200" dirty="0" smtClean="0"/>
              <a:t> и </a:t>
            </a:r>
            <a:r>
              <a:rPr lang="en-US" sz="3200" dirty="0" err="1" smtClean="0"/>
              <a:t>себе</a:t>
            </a:r>
            <a:r>
              <a:rPr lang="en-US" sz="3200" dirty="0" smtClean="0"/>
              <a:t> и </a:t>
            </a:r>
            <a:r>
              <a:rPr lang="en-US" sz="3200" dirty="0" err="1" smtClean="0"/>
              <a:t>друге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sr-Cyrl-RS" dirty="0" smtClean="0"/>
              <a:t>Развој сазнања о себи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dirty="0" err="1" smtClean="0"/>
              <a:t>целу</a:t>
            </a:r>
            <a:r>
              <a:rPr lang="en-US" dirty="0" smtClean="0"/>
              <a:t> </a:t>
            </a:r>
            <a:r>
              <a:rPr lang="en-US" dirty="0" err="1" smtClean="0"/>
              <a:t>наставу</a:t>
            </a:r>
            <a:r>
              <a:rPr lang="en-US" dirty="0" smtClean="0"/>
              <a:t> </a:t>
            </a:r>
            <a:r>
              <a:rPr lang="en-US" dirty="0" err="1" smtClean="0"/>
              <a:t>грађанског</a:t>
            </a:r>
            <a:r>
              <a:rPr lang="en-US" dirty="0" smtClean="0"/>
              <a:t> </a:t>
            </a:r>
            <a:r>
              <a:rPr lang="en-US" dirty="0" err="1" smtClean="0"/>
              <a:t>васпитања</a:t>
            </a:r>
            <a:r>
              <a:rPr lang="en-US" dirty="0" smtClean="0"/>
              <a:t> </a:t>
            </a:r>
            <a:r>
              <a:rPr lang="en-US" dirty="0" err="1" smtClean="0"/>
              <a:t>прожима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развој</a:t>
            </a:r>
            <a:r>
              <a:rPr lang="en-US" dirty="0" smtClean="0"/>
              <a:t> </a:t>
            </a:r>
            <a:r>
              <a:rPr lang="en-US" dirty="0" err="1" smtClean="0"/>
              <a:t>сазнања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, </a:t>
            </a:r>
            <a:r>
              <a:rPr lang="en-US" dirty="0" err="1" smtClean="0"/>
              <a:t>јер</a:t>
            </a:r>
            <a:r>
              <a:rPr lang="en-US" dirty="0" smtClean="0"/>
              <a:t> </a:t>
            </a:r>
            <a:r>
              <a:rPr lang="en-US" dirty="0" err="1" smtClean="0"/>
              <a:t>само</a:t>
            </a:r>
            <a:r>
              <a:rPr lang="en-US" dirty="0" smtClean="0"/>
              <a:t> </a:t>
            </a:r>
            <a:r>
              <a:rPr lang="en-US" dirty="0" err="1" smtClean="0"/>
              <a:t>уз</a:t>
            </a:r>
            <a:r>
              <a:rPr lang="en-US" dirty="0" smtClean="0"/>
              <a:t> </a:t>
            </a:r>
            <a:r>
              <a:rPr lang="en-US" dirty="0" err="1" smtClean="0"/>
              <a:t>интеракцију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особама</a:t>
            </a:r>
            <a:r>
              <a:rPr lang="en-US" dirty="0" smtClean="0"/>
              <a:t> </a:t>
            </a:r>
            <a:r>
              <a:rPr lang="en-US" dirty="0" err="1" smtClean="0"/>
              <a:t>око</a:t>
            </a:r>
            <a:r>
              <a:rPr lang="en-US" dirty="0" smtClean="0"/>
              <a:t> </a:t>
            </a:r>
            <a:r>
              <a:rPr lang="en-US" dirty="0" err="1" smtClean="0"/>
              <a:t>нас</a:t>
            </a:r>
            <a:r>
              <a:rPr lang="en-US" dirty="0" smtClean="0"/>
              <a:t> </a:t>
            </a:r>
            <a:r>
              <a:rPr lang="en-US" dirty="0" err="1" smtClean="0"/>
              <a:t>можемо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откривамо</a:t>
            </a:r>
            <a:r>
              <a:rPr lang="en-US" dirty="0" smtClean="0"/>
              <a:t> </a:t>
            </a:r>
            <a:r>
              <a:rPr lang="en-US" dirty="0" err="1" smtClean="0"/>
              <a:t>себе</a:t>
            </a:r>
            <a:r>
              <a:rPr lang="en-US" dirty="0" smtClean="0"/>
              <a:t> и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видимо</a:t>
            </a:r>
            <a:r>
              <a:rPr lang="en-US" dirty="0" smtClean="0"/>
              <a:t>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нам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прија</a:t>
            </a:r>
            <a:r>
              <a:rPr lang="en-US" dirty="0" smtClean="0"/>
              <a:t> а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. </a:t>
            </a:r>
            <a:r>
              <a:rPr lang="en-US" dirty="0" err="1" smtClean="0"/>
              <a:t>Сваке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 </a:t>
            </a:r>
            <a:r>
              <a:rPr lang="en-US" dirty="0" err="1" smtClean="0"/>
              <a:t>ова</a:t>
            </a:r>
            <a:r>
              <a:rPr lang="en-US" dirty="0" smtClean="0"/>
              <a:t> </a:t>
            </a:r>
            <a:r>
              <a:rPr lang="en-US" dirty="0" err="1" smtClean="0"/>
              <a:t>тема</a:t>
            </a:r>
            <a:r>
              <a:rPr lang="en-US" dirty="0" smtClean="0"/>
              <a:t>  </a:t>
            </a:r>
            <a:r>
              <a:rPr lang="en-US" dirty="0" err="1" smtClean="0"/>
              <a:t>прожима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остале</a:t>
            </a:r>
            <a:r>
              <a:rPr lang="en-US" dirty="0" smtClean="0"/>
              <a:t>, </a:t>
            </a:r>
            <a:r>
              <a:rPr lang="en-US" dirty="0" err="1" smtClean="0"/>
              <a:t>тако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коју</a:t>
            </a:r>
            <a:r>
              <a:rPr lang="en-US" dirty="0" smtClean="0"/>
              <a:t> </a:t>
            </a:r>
            <a:r>
              <a:rPr lang="en-US" dirty="0" err="1" smtClean="0"/>
              <a:t>год</a:t>
            </a:r>
            <a:r>
              <a:rPr lang="en-US" dirty="0" smtClean="0"/>
              <a:t> </a:t>
            </a:r>
            <a:r>
              <a:rPr lang="en-US" dirty="0" err="1" smtClean="0"/>
              <a:t>радионицу</a:t>
            </a:r>
            <a:r>
              <a:rPr lang="en-US" dirty="0" smtClean="0"/>
              <a:t> </a:t>
            </a:r>
            <a:r>
              <a:rPr lang="en-US" dirty="0" err="1" smtClean="0"/>
              <a:t>осмислили</a:t>
            </a:r>
            <a:r>
              <a:rPr lang="en-US" dirty="0" smtClean="0"/>
              <a:t> и </a:t>
            </a:r>
            <a:r>
              <a:rPr lang="en-US" dirty="0" err="1" smtClean="0"/>
              <a:t>шта</a:t>
            </a:r>
            <a:r>
              <a:rPr lang="en-US" dirty="0" smtClean="0"/>
              <a:t> </a:t>
            </a:r>
            <a:r>
              <a:rPr lang="en-US" dirty="0" err="1" smtClean="0"/>
              <a:t>год</a:t>
            </a:r>
            <a:r>
              <a:rPr lang="en-US" dirty="0" smtClean="0"/>
              <a:t> </a:t>
            </a:r>
            <a:r>
              <a:rPr lang="en-US" dirty="0" err="1" smtClean="0"/>
              <a:t>дете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ње</a:t>
            </a:r>
            <a:r>
              <a:rPr lang="en-US" dirty="0" smtClean="0"/>
              <a:t>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научи</a:t>
            </a:r>
            <a:r>
              <a:rPr lang="en-US" dirty="0" smtClean="0"/>
              <a:t> , </a:t>
            </a:r>
            <a:r>
              <a:rPr lang="en-US" dirty="0" err="1" smtClean="0"/>
              <a:t>увек</a:t>
            </a:r>
            <a:r>
              <a:rPr lang="en-US" dirty="0" smtClean="0"/>
              <a:t> </a:t>
            </a:r>
            <a:r>
              <a:rPr lang="en-US" dirty="0" err="1" smtClean="0"/>
              <a:t>ће</a:t>
            </a:r>
            <a:r>
              <a:rPr lang="en-US" dirty="0" smtClean="0"/>
              <a:t> </a:t>
            </a:r>
            <a:r>
              <a:rPr lang="en-US" dirty="0" err="1" smtClean="0"/>
              <a:t>помало</a:t>
            </a:r>
            <a:r>
              <a:rPr lang="en-US" dirty="0" smtClean="0"/>
              <a:t> </a:t>
            </a:r>
            <a:r>
              <a:rPr lang="en-US" dirty="0" err="1" smtClean="0"/>
              <a:t>упознавати</a:t>
            </a:r>
            <a:r>
              <a:rPr lang="en-US" dirty="0" smtClean="0"/>
              <a:t> и </a:t>
            </a:r>
            <a:r>
              <a:rPr lang="en-US" dirty="0" err="1" smtClean="0"/>
              <a:t>себе</a:t>
            </a:r>
            <a:r>
              <a:rPr lang="en-US" dirty="0" smtClean="0"/>
              <a:t>. </a:t>
            </a:r>
            <a:r>
              <a:rPr lang="en-US" dirty="0" err="1" smtClean="0"/>
              <a:t>Најважнија</a:t>
            </a:r>
            <a:r>
              <a:rPr lang="en-US" dirty="0" smtClean="0"/>
              <a:t> </a:t>
            </a:r>
            <a:r>
              <a:rPr lang="en-US" dirty="0" err="1" smtClean="0"/>
              <a:t>ствар</a:t>
            </a:r>
            <a:r>
              <a:rPr lang="en-US" dirty="0" smtClean="0"/>
              <a:t> </a:t>
            </a:r>
            <a:r>
              <a:rPr lang="en-US" dirty="0" err="1" smtClean="0"/>
              <a:t>коју</a:t>
            </a:r>
            <a:r>
              <a:rPr lang="en-US" dirty="0" smtClean="0"/>
              <a:t> </a:t>
            </a:r>
            <a:r>
              <a:rPr lang="en-US" dirty="0" err="1" smtClean="0"/>
              <a:t>ми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учитељи</a:t>
            </a:r>
            <a:r>
              <a:rPr lang="en-US" dirty="0" smtClean="0"/>
              <a:t>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постигнемо</a:t>
            </a:r>
            <a:r>
              <a:rPr lang="en-US" dirty="0" smtClean="0"/>
              <a:t> </a:t>
            </a:r>
            <a:r>
              <a:rPr lang="en-US" dirty="0" err="1" smtClean="0"/>
              <a:t>јесте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будемо</a:t>
            </a:r>
            <a:r>
              <a:rPr lang="en-US" dirty="0" smtClean="0"/>
              <a:t> </a:t>
            </a:r>
            <a:r>
              <a:rPr lang="en-US" dirty="0" err="1" smtClean="0"/>
              <a:t>помагачи</a:t>
            </a:r>
            <a:r>
              <a:rPr lang="en-US" dirty="0" smtClean="0"/>
              <a:t> </a:t>
            </a:r>
            <a:r>
              <a:rPr lang="en-US" dirty="0" err="1" smtClean="0"/>
              <a:t>деци</a:t>
            </a:r>
            <a:r>
              <a:rPr lang="en-US" dirty="0" smtClean="0"/>
              <a:t> у </a:t>
            </a:r>
            <a:r>
              <a:rPr lang="en-US" dirty="0" err="1" smtClean="0"/>
              <a:t>развоју</a:t>
            </a:r>
            <a:r>
              <a:rPr lang="en-US" dirty="0" smtClean="0"/>
              <a:t> </a:t>
            </a:r>
            <a:r>
              <a:rPr lang="en-US" dirty="0" err="1" smtClean="0"/>
              <a:t>сазнања</a:t>
            </a:r>
            <a:r>
              <a:rPr lang="en-US" dirty="0" smtClean="0"/>
              <a:t> о </a:t>
            </a:r>
            <a:r>
              <a:rPr lang="en-US" dirty="0" err="1" smtClean="0"/>
              <a:t>себи</a:t>
            </a:r>
            <a:r>
              <a:rPr lang="en-US" dirty="0" smtClean="0"/>
              <a:t> </a:t>
            </a:r>
            <a:r>
              <a:rPr lang="en-US" dirty="0" err="1" smtClean="0"/>
              <a:t>самима</a:t>
            </a:r>
            <a:r>
              <a:rPr lang="en-US" dirty="0" smtClean="0"/>
              <a:t>, </a:t>
            </a:r>
            <a:r>
              <a:rPr lang="en-US" dirty="0" err="1" smtClean="0"/>
              <a:t>јер</a:t>
            </a:r>
            <a:r>
              <a:rPr lang="en-US" dirty="0" smtClean="0"/>
              <a:t> </a:t>
            </a:r>
            <a:r>
              <a:rPr lang="en-US" dirty="0" err="1" smtClean="0"/>
              <a:t>тек</a:t>
            </a:r>
            <a:r>
              <a:rPr lang="en-US" dirty="0" smtClean="0"/>
              <a:t> </a:t>
            </a:r>
            <a:r>
              <a:rPr lang="en-US" dirty="0" err="1" smtClean="0"/>
              <a:t>кад</a:t>
            </a:r>
            <a:r>
              <a:rPr lang="en-US" dirty="0" smtClean="0"/>
              <a:t> </a:t>
            </a:r>
            <a:r>
              <a:rPr lang="en-US" dirty="0" err="1" smtClean="0"/>
              <a:t>буду</a:t>
            </a:r>
            <a:r>
              <a:rPr lang="en-US" dirty="0" smtClean="0"/>
              <a:t> </a:t>
            </a:r>
            <a:r>
              <a:rPr lang="en-US" dirty="0" err="1" smtClean="0"/>
              <a:t>познавали</a:t>
            </a:r>
            <a:r>
              <a:rPr lang="en-US" dirty="0" smtClean="0"/>
              <a:t> </a:t>
            </a:r>
            <a:r>
              <a:rPr lang="en-US" dirty="0" err="1" smtClean="0"/>
              <a:t>сами</a:t>
            </a:r>
            <a:r>
              <a:rPr lang="en-US" dirty="0" smtClean="0"/>
              <a:t> </a:t>
            </a:r>
            <a:r>
              <a:rPr lang="en-US" dirty="0" err="1" smtClean="0"/>
              <a:t>себе</a:t>
            </a:r>
            <a:r>
              <a:rPr lang="en-US" dirty="0" smtClean="0"/>
              <a:t> , </a:t>
            </a:r>
            <a:r>
              <a:rPr lang="en-US" dirty="0" err="1" smtClean="0"/>
              <a:t>моћи</a:t>
            </a:r>
            <a:r>
              <a:rPr lang="en-US" dirty="0" smtClean="0"/>
              <a:t> </a:t>
            </a:r>
            <a:r>
              <a:rPr lang="en-US" dirty="0" err="1" smtClean="0"/>
              <a:t>ће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ступе</a:t>
            </a:r>
            <a:r>
              <a:rPr lang="en-US" dirty="0" smtClean="0"/>
              <a:t> у </a:t>
            </a:r>
            <a:r>
              <a:rPr lang="en-US" dirty="0" err="1" smtClean="0"/>
              <a:t>позитивну</a:t>
            </a:r>
            <a:r>
              <a:rPr lang="en-US" dirty="0" smtClean="0"/>
              <a:t> </a:t>
            </a:r>
            <a:r>
              <a:rPr lang="en-US" dirty="0" err="1" smtClean="0"/>
              <a:t>интеракцију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својом</a:t>
            </a:r>
            <a:r>
              <a:rPr lang="en-US" dirty="0" smtClean="0"/>
              <a:t> </a:t>
            </a:r>
            <a:r>
              <a:rPr lang="en-US" dirty="0" err="1" smtClean="0"/>
              <a:t>околином</a:t>
            </a:r>
            <a:r>
              <a:rPr lang="en-US" dirty="0" smtClean="0"/>
              <a:t>. </a:t>
            </a:r>
            <a:r>
              <a:rPr lang="en-US" dirty="0" err="1" smtClean="0"/>
              <a:t>Треба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научити</a:t>
            </a:r>
            <a:r>
              <a:rPr lang="en-US" dirty="0" smtClean="0"/>
              <a:t> </a:t>
            </a:r>
            <a:r>
              <a:rPr lang="en-US" dirty="0" err="1" smtClean="0"/>
              <a:t>пре</a:t>
            </a:r>
            <a:r>
              <a:rPr lang="en-US" dirty="0" smtClean="0"/>
              <a:t> </a:t>
            </a:r>
            <a:r>
              <a:rPr lang="en-US" dirty="0" err="1" smtClean="0"/>
              <a:t>свега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нема</a:t>
            </a:r>
            <a:r>
              <a:rPr lang="en-US" dirty="0" smtClean="0"/>
              <a:t> </a:t>
            </a:r>
            <a:r>
              <a:rPr lang="en-US" dirty="0" err="1" smtClean="0"/>
              <a:t>разлога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стиде</a:t>
            </a:r>
            <a:r>
              <a:rPr lang="en-US" dirty="0" smtClean="0"/>
              <a:t> </a:t>
            </a:r>
            <a:r>
              <a:rPr lang="en-US" dirty="0" err="1" smtClean="0"/>
              <a:t>себе</a:t>
            </a:r>
            <a:r>
              <a:rPr lang="en-US" dirty="0" smtClean="0"/>
              <a:t> и </a:t>
            </a:r>
            <a:r>
              <a:rPr lang="en-US" dirty="0" err="1" smtClean="0"/>
              <a:t>својих</a:t>
            </a:r>
            <a:r>
              <a:rPr lang="en-US" dirty="0" smtClean="0"/>
              <a:t> </a:t>
            </a:r>
            <a:r>
              <a:rPr lang="en-US" dirty="0" err="1" smtClean="0"/>
              <a:t>поступака</a:t>
            </a:r>
            <a:r>
              <a:rPr lang="en-US" dirty="0" smtClean="0"/>
              <a:t>, </a:t>
            </a:r>
            <a:r>
              <a:rPr lang="en-US" dirty="0" err="1" smtClean="0"/>
              <a:t>као</a:t>
            </a:r>
            <a:r>
              <a:rPr lang="en-US" dirty="0" smtClean="0"/>
              <a:t> и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боје</a:t>
            </a:r>
            <a:r>
              <a:rPr lang="en-US" dirty="0" smtClean="0"/>
              <a:t> </a:t>
            </a:r>
            <a:r>
              <a:rPr lang="en-US" dirty="0" err="1" smtClean="0"/>
              <a:t>бити</a:t>
            </a:r>
            <a:r>
              <a:rPr lang="en-US" dirty="0" smtClean="0"/>
              <a:t> </a:t>
            </a:r>
            <a:r>
              <a:rPr lang="en-US" dirty="0" err="1" smtClean="0"/>
              <a:t>другачији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Процес социјализације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социјализацијом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срећемо</a:t>
            </a:r>
            <a:r>
              <a:rPr lang="en-US" dirty="0" smtClean="0"/>
              <a:t> у </a:t>
            </a:r>
            <a:r>
              <a:rPr lang="en-US" dirty="0" err="1" smtClean="0"/>
              <a:t>различитим</a:t>
            </a:r>
            <a:r>
              <a:rPr lang="en-US" dirty="0" smtClean="0"/>
              <a:t> </a:t>
            </a:r>
            <a:r>
              <a:rPr lang="en-US" dirty="0" err="1" smtClean="0"/>
              <a:t>наукама</a:t>
            </a:r>
            <a:r>
              <a:rPr lang="en-US" dirty="0" smtClean="0"/>
              <a:t>,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педагогија</a:t>
            </a:r>
            <a:r>
              <a:rPr lang="en-US" dirty="0" smtClean="0"/>
              <a:t>, </a:t>
            </a:r>
            <a:r>
              <a:rPr lang="en-US" dirty="0" err="1" smtClean="0"/>
              <a:t>психологија</a:t>
            </a:r>
            <a:r>
              <a:rPr lang="en-US" dirty="0" smtClean="0"/>
              <a:t>, </a:t>
            </a:r>
            <a:r>
              <a:rPr lang="en-US" dirty="0" err="1" smtClean="0"/>
              <a:t>социологија</a:t>
            </a:r>
            <a:r>
              <a:rPr lang="en-US" dirty="0" smtClean="0"/>
              <a:t> и </a:t>
            </a:r>
            <a:r>
              <a:rPr lang="en-US" dirty="0" err="1" smtClean="0"/>
              <a:t>антропологија</a:t>
            </a:r>
            <a:r>
              <a:rPr lang="en-US" dirty="0" smtClean="0"/>
              <a:t>. </a:t>
            </a:r>
            <a:r>
              <a:rPr lang="en-US" dirty="0" err="1" smtClean="0"/>
              <a:t>Сходно</a:t>
            </a:r>
            <a:r>
              <a:rPr lang="en-US" dirty="0" smtClean="0"/>
              <a:t> </a:t>
            </a:r>
            <a:r>
              <a:rPr lang="en-US" dirty="0" err="1" smtClean="0"/>
              <a:t>томе</a:t>
            </a:r>
            <a:r>
              <a:rPr lang="en-US" dirty="0" smtClean="0"/>
              <a:t>, </a:t>
            </a:r>
            <a:r>
              <a:rPr lang="en-US" dirty="0" err="1" smtClean="0"/>
              <a:t>социјализација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посматра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различитих</a:t>
            </a:r>
            <a:r>
              <a:rPr lang="en-US" dirty="0" smtClean="0"/>
              <a:t> </a:t>
            </a:r>
            <a:r>
              <a:rPr lang="en-US" dirty="0" err="1" smtClean="0"/>
              <a:t>становишта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једним</a:t>
            </a:r>
            <a:r>
              <a:rPr lang="en-US" dirty="0" smtClean="0"/>
              <a:t> </a:t>
            </a:r>
            <a:r>
              <a:rPr lang="en-US" dirty="0" err="1" smtClean="0"/>
              <a:t>схватањима</a:t>
            </a:r>
            <a:r>
              <a:rPr lang="en-US" dirty="0" smtClean="0"/>
              <a:t> </a:t>
            </a:r>
            <a:r>
              <a:rPr lang="en-US" dirty="0" err="1" smtClean="0"/>
              <a:t>друштво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надређено</a:t>
            </a:r>
            <a:r>
              <a:rPr lang="en-US" dirty="0" smtClean="0"/>
              <a:t> </a:t>
            </a:r>
            <a:r>
              <a:rPr lang="en-US" dirty="0" err="1" smtClean="0"/>
              <a:t>појединцу</a:t>
            </a:r>
            <a:r>
              <a:rPr lang="en-US" dirty="0" smtClean="0"/>
              <a:t> и </a:t>
            </a:r>
            <a:r>
              <a:rPr lang="en-US" dirty="0" err="1" smtClean="0"/>
              <a:t>оно</a:t>
            </a:r>
            <a:r>
              <a:rPr lang="en-US" dirty="0" smtClean="0"/>
              <a:t> </a:t>
            </a:r>
            <a:r>
              <a:rPr lang="en-US" dirty="0" err="1" smtClean="0"/>
              <a:t>одређује</a:t>
            </a:r>
            <a:r>
              <a:rPr lang="en-US" dirty="0" smtClean="0"/>
              <a:t> </a:t>
            </a:r>
            <a:r>
              <a:rPr lang="en-US" dirty="0" err="1" smtClean="0"/>
              <a:t>његова</a:t>
            </a:r>
            <a:r>
              <a:rPr lang="en-US" dirty="0" smtClean="0"/>
              <a:t> </a:t>
            </a:r>
            <a:r>
              <a:rPr lang="en-US" dirty="0" err="1" smtClean="0"/>
              <a:t>гледишта</a:t>
            </a:r>
            <a:r>
              <a:rPr lang="en-US" dirty="0" smtClean="0"/>
              <a:t> и </a:t>
            </a:r>
            <a:r>
              <a:rPr lang="en-US" dirty="0" err="1" smtClean="0"/>
              <a:t>границе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Друга</a:t>
            </a:r>
            <a:r>
              <a:rPr lang="en-US" dirty="0" smtClean="0"/>
              <a:t> </a:t>
            </a:r>
            <a:r>
              <a:rPr lang="en-US" dirty="0" err="1" smtClean="0"/>
              <a:t>схватања</a:t>
            </a:r>
            <a:r>
              <a:rPr lang="en-US" dirty="0" smtClean="0"/>
              <a:t> </a:t>
            </a:r>
            <a:r>
              <a:rPr lang="en-US" dirty="0" err="1" smtClean="0"/>
              <a:t>акценат</a:t>
            </a:r>
            <a:r>
              <a:rPr lang="en-US" dirty="0" smtClean="0"/>
              <a:t> </a:t>
            </a:r>
            <a:r>
              <a:rPr lang="en-US" dirty="0" err="1" smtClean="0"/>
              <a:t>стављају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појединца</a:t>
            </a:r>
            <a:r>
              <a:rPr lang="en-US" dirty="0" smtClean="0"/>
              <a:t>, </a:t>
            </a:r>
            <a:r>
              <a:rPr lang="en-US" dirty="0" err="1" smtClean="0"/>
              <a:t>па</a:t>
            </a:r>
            <a:r>
              <a:rPr lang="en-US" dirty="0" smtClean="0"/>
              <a:t> </a:t>
            </a:r>
            <a:r>
              <a:rPr lang="en-US" dirty="0" err="1" smtClean="0"/>
              <a:t>личност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јединствена</a:t>
            </a:r>
            <a:r>
              <a:rPr lang="en-US" dirty="0" smtClean="0"/>
              <a:t>  </a:t>
            </a:r>
            <a:r>
              <a:rPr lang="en-US" dirty="0" err="1" smtClean="0"/>
              <a:t>организација</a:t>
            </a:r>
            <a:r>
              <a:rPr lang="en-US" dirty="0" smtClean="0"/>
              <a:t> </a:t>
            </a:r>
            <a:r>
              <a:rPr lang="en-US" dirty="0" err="1" smtClean="0"/>
              <a:t>превазилази</a:t>
            </a:r>
            <a:r>
              <a:rPr lang="en-US" dirty="0" smtClean="0"/>
              <a:t> </a:t>
            </a:r>
            <a:r>
              <a:rPr lang="en-US" dirty="0" err="1" smtClean="0"/>
              <a:t>сваку</a:t>
            </a:r>
            <a:r>
              <a:rPr lang="en-US" dirty="0" smtClean="0"/>
              <a:t> </a:t>
            </a:r>
            <a:r>
              <a:rPr lang="en-US" dirty="0" err="1" smtClean="0"/>
              <a:t>друштвену</a:t>
            </a:r>
            <a:r>
              <a:rPr lang="en-US" dirty="0" smtClean="0"/>
              <a:t> </a:t>
            </a:r>
            <a:r>
              <a:rPr lang="en-US" dirty="0" err="1" smtClean="0"/>
              <a:t>формацију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га</a:t>
            </a:r>
            <a:r>
              <a:rPr lang="en-US" dirty="0" smtClean="0"/>
              <a:t> </a:t>
            </a:r>
            <a:r>
              <a:rPr lang="en-US" dirty="0" err="1" smtClean="0"/>
              <a:t>окружује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Социјализација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У </a:t>
            </a:r>
            <a:r>
              <a:rPr lang="en-US" dirty="0" err="1" smtClean="0"/>
              <a:t>савременој</a:t>
            </a:r>
            <a:r>
              <a:rPr lang="en-US" dirty="0" smtClean="0"/>
              <a:t> </a:t>
            </a:r>
            <a:r>
              <a:rPr lang="en-US" dirty="0" err="1" smtClean="0"/>
              <a:t>науци</a:t>
            </a:r>
            <a:r>
              <a:rPr lang="en-US" dirty="0" smtClean="0"/>
              <a:t> </a:t>
            </a:r>
            <a:r>
              <a:rPr lang="en-US" dirty="0" err="1" smtClean="0"/>
              <a:t>приметне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тенденције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оваква</a:t>
            </a:r>
            <a:r>
              <a:rPr lang="en-US" dirty="0" smtClean="0"/>
              <a:t> </a:t>
            </a:r>
            <a:r>
              <a:rPr lang="en-US" dirty="0" err="1" smtClean="0"/>
              <a:t>схватања</a:t>
            </a:r>
            <a:r>
              <a:rPr lang="en-US" dirty="0" smtClean="0"/>
              <a:t> </a:t>
            </a:r>
            <a:r>
              <a:rPr lang="en-US" dirty="0" err="1" smtClean="0"/>
              <a:t>превазиђу</a:t>
            </a:r>
            <a:r>
              <a:rPr lang="en-US" dirty="0" smtClean="0"/>
              <a:t>, </a:t>
            </a:r>
            <a:r>
              <a:rPr lang="en-US" dirty="0" err="1" smtClean="0"/>
              <a:t>па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личност</a:t>
            </a:r>
            <a:r>
              <a:rPr lang="en-US" dirty="0" smtClean="0"/>
              <a:t> и </a:t>
            </a:r>
            <a:r>
              <a:rPr lang="en-US" dirty="0" err="1" smtClean="0"/>
              <a:t>друштво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раздвајају</a:t>
            </a:r>
            <a:r>
              <a:rPr lang="en-US" dirty="0" smtClean="0"/>
              <a:t> и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проучавају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засебна</a:t>
            </a:r>
            <a:r>
              <a:rPr lang="en-US" dirty="0" smtClean="0"/>
              <a:t> </a:t>
            </a:r>
            <a:r>
              <a:rPr lang="en-US" dirty="0" err="1" smtClean="0"/>
              <a:t>система</a:t>
            </a:r>
            <a:r>
              <a:rPr lang="en-US" dirty="0" smtClean="0"/>
              <a:t>, </a:t>
            </a:r>
            <a:r>
              <a:rPr lang="en-US" dirty="0" err="1" smtClean="0"/>
              <a:t>већ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акценат</a:t>
            </a:r>
            <a:r>
              <a:rPr lang="en-US" dirty="0" smtClean="0"/>
              <a:t> </a:t>
            </a:r>
            <a:r>
              <a:rPr lang="en-US" dirty="0" err="1" smtClean="0"/>
              <a:t>ставља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интеракцију</a:t>
            </a:r>
            <a:r>
              <a:rPr lang="en-US" dirty="0" smtClean="0"/>
              <a:t>,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процес</a:t>
            </a:r>
            <a:r>
              <a:rPr lang="en-US" dirty="0" smtClean="0"/>
              <a:t> у </a:t>
            </a:r>
            <a:r>
              <a:rPr lang="en-US" dirty="0" err="1" smtClean="0"/>
              <a:t>којем</a:t>
            </a:r>
            <a:r>
              <a:rPr lang="en-US" dirty="0" smtClean="0"/>
              <a:t> и </a:t>
            </a:r>
            <a:r>
              <a:rPr lang="en-US" dirty="0" err="1" smtClean="0"/>
              <a:t>једна</a:t>
            </a:r>
            <a:r>
              <a:rPr lang="en-US" dirty="0" smtClean="0"/>
              <a:t> и </a:t>
            </a:r>
            <a:r>
              <a:rPr lang="en-US" dirty="0" err="1" smtClean="0"/>
              <a:t>друга</a:t>
            </a:r>
            <a:r>
              <a:rPr lang="en-US" dirty="0" smtClean="0"/>
              <a:t> </a:t>
            </a:r>
            <a:r>
              <a:rPr lang="en-US" dirty="0" err="1" smtClean="0"/>
              <a:t>страна</a:t>
            </a:r>
            <a:r>
              <a:rPr lang="en-US" dirty="0" smtClean="0"/>
              <a:t> </a:t>
            </a:r>
            <a:r>
              <a:rPr lang="en-US" dirty="0" err="1" smtClean="0"/>
              <a:t>нешто</a:t>
            </a:r>
            <a:r>
              <a:rPr lang="en-US" dirty="0" smtClean="0"/>
              <a:t> </a:t>
            </a:r>
            <a:r>
              <a:rPr lang="en-US" dirty="0" err="1" smtClean="0"/>
              <a:t>дају</a:t>
            </a:r>
            <a:r>
              <a:rPr lang="en-US" dirty="0" smtClean="0"/>
              <a:t> и </a:t>
            </a:r>
            <a:r>
              <a:rPr lang="en-US" dirty="0" err="1" smtClean="0"/>
              <a:t>примају</a:t>
            </a:r>
            <a:r>
              <a:rPr lang="en-US" dirty="0" smtClean="0"/>
              <a:t>. </a:t>
            </a:r>
            <a:r>
              <a:rPr lang="en-US" dirty="0" err="1" smtClean="0"/>
              <a:t>Социјализација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дефинисати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процес</a:t>
            </a:r>
            <a:r>
              <a:rPr lang="en-US" dirty="0" smtClean="0"/>
              <a:t> у </a:t>
            </a:r>
            <a:r>
              <a:rPr lang="en-US" dirty="0" err="1" smtClean="0"/>
              <a:t>којем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дете</a:t>
            </a:r>
            <a:r>
              <a:rPr lang="en-US" dirty="0" smtClean="0"/>
              <a:t> </a:t>
            </a:r>
            <a:r>
              <a:rPr lang="en-US" dirty="0" err="1" smtClean="0"/>
              <a:t>прилагођава</a:t>
            </a:r>
            <a:r>
              <a:rPr lang="en-US" dirty="0" smtClean="0"/>
              <a:t> </a:t>
            </a:r>
            <a:r>
              <a:rPr lang="en-US" dirty="0" err="1" smtClean="0"/>
              <a:t>друштвеној</a:t>
            </a:r>
            <a:r>
              <a:rPr lang="en-US" dirty="0" smtClean="0"/>
              <a:t> </a:t>
            </a:r>
            <a:r>
              <a:rPr lang="en-US" dirty="0" err="1" smtClean="0"/>
              <a:t>средини</a:t>
            </a:r>
            <a:r>
              <a:rPr lang="en-US" dirty="0" smtClean="0"/>
              <a:t>, </a:t>
            </a:r>
            <a:r>
              <a:rPr lang="en-US" dirty="0" err="1" smtClean="0"/>
              <a:t>успоставља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њом</a:t>
            </a:r>
            <a:r>
              <a:rPr lang="en-US" dirty="0" smtClean="0"/>
              <a:t> </a:t>
            </a:r>
            <a:r>
              <a:rPr lang="en-US" dirty="0" err="1" smtClean="0"/>
              <a:t>хармоничан</a:t>
            </a:r>
            <a:r>
              <a:rPr lang="en-US" dirty="0" smtClean="0"/>
              <a:t> </a:t>
            </a:r>
            <a:r>
              <a:rPr lang="en-US" dirty="0" err="1" smtClean="0"/>
              <a:t>однос</a:t>
            </a:r>
            <a:r>
              <a:rPr lang="en-US" dirty="0" smtClean="0"/>
              <a:t>, </a:t>
            </a:r>
            <a:r>
              <a:rPr lang="en-US" dirty="0" err="1" smtClean="0"/>
              <a:t>асимилира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и </a:t>
            </a:r>
            <a:r>
              <a:rPr lang="en-US" dirty="0" err="1" smtClean="0"/>
              <a:t>интегрише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у </a:t>
            </a:r>
            <a:r>
              <a:rPr lang="en-US" dirty="0" err="1" smtClean="0"/>
              <a:t>њу</a:t>
            </a:r>
            <a:r>
              <a:rPr lang="en-US" dirty="0" smtClean="0"/>
              <a:t>, </a:t>
            </a:r>
            <a:r>
              <a:rPr lang="en-US" dirty="0" err="1" smtClean="0"/>
              <a:t>развијајући</a:t>
            </a:r>
            <a:r>
              <a:rPr lang="en-US" dirty="0" smtClean="0"/>
              <a:t>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том</a:t>
            </a:r>
            <a:r>
              <a:rPr lang="en-US" dirty="0" smtClean="0"/>
              <a:t> </a:t>
            </a:r>
            <a:r>
              <a:rPr lang="en-US" dirty="0" err="1" smtClean="0"/>
              <a:t>људска</a:t>
            </a:r>
            <a:r>
              <a:rPr lang="en-US" dirty="0" smtClean="0"/>
              <a:t> </a:t>
            </a:r>
            <a:r>
              <a:rPr lang="en-US" dirty="0" err="1" smtClean="0"/>
              <a:t>својства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Процес</a:t>
            </a:r>
            <a:r>
              <a:rPr lang="en-US" dirty="0" smtClean="0"/>
              <a:t> </a:t>
            </a:r>
            <a:r>
              <a:rPr lang="en-US" dirty="0" err="1" smtClean="0"/>
              <a:t>социјализације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тесно</a:t>
            </a:r>
            <a:r>
              <a:rPr lang="en-US" dirty="0" smtClean="0"/>
              <a:t> </a:t>
            </a:r>
            <a:r>
              <a:rPr lang="en-US" dirty="0" err="1" smtClean="0"/>
              <a:t>повезан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васпитањем</a:t>
            </a:r>
            <a:r>
              <a:rPr lang="en-US" dirty="0" smtClean="0"/>
              <a:t>. </a:t>
            </a:r>
            <a:r>
              <a:rPr lang="en-US" dirty="0" err="1" smtClean="0"/>
              <a:t>Они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прожимају</a:t>
            </a:r>
            <a:r>
              <a:rPr lang="en-US" dirty="0" smtClean="0"/>
              <a:t> и </a:t>
            </a:r>
            <a:r>
              <a:rPr lang="en-US" dirty="0" err="1" smtClean="0"/>
              <a:t>једно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другог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могу</a:t>
            </a:r>
            <a:r>
              <a:rPr lang="en-US" dirty="0" smtClean="0"/>
              <a:t>. </a:t>
            </a:r>
            <a:r>
              <a:rPr lang="en-US" dirty="0" err="1" smtClean="0"/>
              <a:t>Један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основних</a:t>
            </a:r>
            <a:r>
              <a:rPr lang="en-US" dirty="0" smtClean="0"/>
              <a:t> </a:t>
            </a:r>
            <a:r>
              <a:rPr lang="en-US" dirty="0" err="1" smtClean="0"/>
              <a:t>задатака</a:t>
            </a:r>
            <a:r>
              <a:rPr lang="en-US" dirty="0" smtClean="0"/>
              <a:t> </a:t>
            </a:r>
            <a:r>
              <a:rPr lang="en-US" dirty="0" err="1" smtClean="0"/>
              <a:t>социализације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онај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односи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различите</a:t>
            </a:r>
            <a:r>
              <a:rPr lang="en-US" dirty="0" smtClean="0"/>
              <a:t> </a:t>
            </a:r>
            <a:r>
              <a:rPr lang="en-US" dirty="0" err="1" smtClean="0"/>
              <a:t>аспекте</a:t>
            </a:r>
            <a:r>
              <a:rPr lang="en-US" dirty="0" smtClean="0"/>
              <a:t> </a:t>
            </a:r>
            <a:r>
              <a:rPr lang="en-US" dirty="0" err="1" smtClean="0"/>
              <a:t>формирања</a:t>
            </a:r>
            <a:r>
              <a:rPr lang="en-US" dirty="0" smtClean="0"/>
              <a:t> </a:t>
            </a:r>
            <a:r>
              <a:rPr lang="en-US" dirty="0" err="1" smtClean="0"/>
              <a:t>личности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Значај</a:t>
            </a:r>
            <a:r>
              <a:rPr lang="en-US" dirty="0" smtClean="0"/>
              <a:t> </a:t>
            </a:r>
            <a:r>
              <a:rPr lang="en-US" dirty="0" err="1" smtClean="0"/>
              <a:t>грађанског</a:t>
            </a:r>
            <a:r>
              <a:rPr lang="en-US" dirty="0" smtClean="0"/>
              <a:t> </a:t>
            </a:r>
            <a:r>
              <a:rPr lang="en-US" dirty="0" err="1" smtClean="0"/>
              <a:t>васпитања</a:t>
            </a:r>
            <a:r>
              <a:rPr lang="en-US" dirty="0" smtClean="0"/>
              <a:t> у </a:t>
            </a:r>
            <a:r>
              <a:rPr lang="en-US" dirty="0" err="1" smtClean="0"/>
              <a:t>свакодневном</a:t>
            </a:r>
            <a:r>
              <a:rPr lang="en-US" dirty="0" smtClean="0"/>
              <a:t> </a:t>
            </a:r>
            <a:r>
              <a:rPr lang="en-US" dirty="0" err="1" smtClean="0"/>
              <a:t>образовању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Циљ наставе "Грађанско васпитање - Сазнање о себи и другима" јесте подстицање развоја личности и социјалног сазнања код ученика основне школе. </a:t>
            </a:r>
            <a:endParaRPr lang="en-US" dirty="0" smtClean="0"/>
          </a:p>
          <a:p>
            <a:r>
              <a:rPr lang="ru-RU" dirty="0" smtClean="0"/>
              <a:t>Овај наставни предмет треба да пружи могућност ученицима да постану активни учесници у процесу образовања и васпитања, и да изграде сазнања, умења, способности и вредности неопходне за формирање аутономне, компонентне, одговорне и креативне личности, отворене за договор и сарадњу, која поштује себе и друге.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Основни задаци грађанског васпитања: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подстицање групног рада, договарања и сарадње са вршњацима и одраслима; подстицање самосвести, самопоштовања и уважавања других;</a:t>
            </a:r>
            <a:endParaRPr lang="en-US" dirty="0" smtClean="0"/>
          </a:p>
          <a:p>
            <a:pPr lvl="0"/>
            <a:r>
              <a:rPr lang="ru-RU" dirty="0" smtClean="0"/>
              <a:t>оспособљавање ученика да препознају и разумеју сопствена осећања и потребе и њихову међусобну повезаност, да штите и остварују своје потребе на начин који не угрожава друге; </a:t>
            </a:r>
            <a:endParaRPr lang="en-US" dirty="0" smtClean="0"/>
          </a:p>
          <a:p>
            <a:pPr lvl="0"/>
            <a:r>
              <a:rPr lang="ru-RU" dirty="0" smtClean="0"/>
              <a:t>развијање комуникативне способности, невербалне и вербалне комуникације,вештина ненасилне комуникације; </a:t>
            </a:r>
            <a:endParaRPr lang="en-US" dirty="0" smtClean="0"/>
          </a:p>
          <a:p>
            <a:pPr lvl="0"/>
            <a:r>
              <a:rPr lang="ru-RU" dirty="0" smtClean="0"/>
              <a:t>оспособљавање ученика за примену вештина ненасилне комуникације у решавању сукоба и вршњачком посредовању; </a:t>
            </a:r>
            <a:endParaRPr lang="en-US" dirty="0" smtClean="0"/>
          </a:p>
          <a:p>
            <a:pPr lvl="0"/>
            <a:r>
              <a:rPr lang="ru-RU" dirty="0" smtClean="0"/>
              <a:t>развијање креативног изражавања</a:t>
            </a:r>
            <a:endParaRPr lang="en-US" dirty="0" smtClean="0"/>
          </a:p>
          <a:p>
            <a:pPr lvl="0"/>
            <a:r>
              <a:rPr lang="ru-RU" dirty="0" smtClean="0"/>
              <a:t>оспособљавање ученика да упознају непосредно друштвено окружење и сопствено место у њему и да активно доприносе развоју школе по мери детета; </a:t>
            </a:r>
            <a:endParaRPr lang="en-US" dirty="0" smtClean="0"/>
          </a:p>
          <a:p>
            <a:pPr lvl="0"/>
            <a:r>
              <a:rPr lang="ru-RU" dirty="0" smtClean="0"/>
              <a:t>оспособљавање ученика да упознају и уважавају дечја права и да буду способни да активно учествују у њиховом остваривању; </a:t>
            </a:r>
            <a:endParaRPr lang="en-US" dirty="0" smtClean="0"/>
          </a:p>
          <a:p>
            <a:pPr lvl="0"/>
            <a:r>
              <a:rPr lang="ru-RU" dirty="0" smtClean="0"/>
              <a:t>развијање и неговање основних људских вредности.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2060448" cy="190500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Постоји много радионица уз помоћ којих се на часовима грађанског васпитања деца могу довољно едуковати да се лакше снађу у околини која их окружује, као и у упознавању самих себе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9600" y="3429000"/>
            <a:ext cx="2209800" cy="3429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ЦИЉ </a:t>
            </a:r>
            <a:r>
              <a:rPr lang="en-US" sz="1600" dirty="0" err="1" smtClean="0"/>
              <a:t>свих</a:t>
            </a:r>
            <a:r>
              <a:rPr lang="en-US" sz="1600" dirty="0" smtClean="0"/>
              <a:t> </a:t>
            </a:r>
            <a:r>
              <a:rPr lang="en-US" sz="1600" dirty="0" err="1" smtClean="0"/>
              <a:t>ових</a:t>
            </a:r>
            <a:r>
              <a:rPr lang="en-US" sz="1600" dirty="0" smtClean="0"/>
              <a:t> </a:t>
            </a:r>
            <a:r>
              <a:rPr lang="en-US" sz="1600" dirty="0" err="1" smtClean="0"/>
              <a:t>активности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-</a:t>
            </a:r>
            <a:r>
              <a:rPr lang="en-US" sz="1600" dirty="0" err="1" smtClean="0"/>
              <a:t>да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постану</a:t>
            </a:r>
            <a:r>
              <a:rPr lang="en-US" sz="1600" dirty="0" smtClean="0"/>
              <a:t> </a:t>
            </a:r>
            <a:r>
              <a:rPr lang="en-US" sz="1600" dirty="0" err="1" smtClean="0"/>
              <a:t>свесни</a:t>
            </a:r>
            <a:r>
              <a:rPr lang="en-US" sz="1600" dirty="0" smtClean="0"/>
              <a:t> </a:t>
            </a:r>
            <a:r>
              <a:rPr lang="en-US" sz="1600" dirty="0" err="1" smtClean="0"/>
              <a:t>себе</a:t>
            </a:r>
            <a:r>
              <a:rPr lang="en-US" sz="1600" dirty="0" smtClean="0"/>
              <a:t>, </a:t>
            </a:r>
            <a:r>
              <a:rPr lang="en-US" sz="1600" dirty="0" err="1" smtClean="0"/>
              <a:t>својих</a:t>
            </a:r>
            <a:r>
              <a:rPr lang="en-US" sz="1600" dirty="0" smtClean="0"/>
              <a:t> </a:t>
            </a:r>
            <a:r>
              <a:rPr lang="en-US" sz="1600" dirty="0" err="1" smtClean="0"/>
              <a:t>особености</a:t>
            </a:r>
            <a:r>
              <a:rPr lang="en-US" sz="1600" dirty="0" smtClean="0"/>
              <a:t>, </a:t>
            </a:r>
            <a:r>
              <a:rPr lang="en-US" sz="1600" dirty="0" err="1" smtClean="0"/>
              <a:t>међусобних</a:t>
            </a:r>
            <a:r>
              <a:rPr lang="en-US" sz="1600" dirty="0" smtClean="0"/>
              <a:t> </a:t>
            </a:r>
            <a:r>
              <a:rPr lang="en-US" sz="1600" dirty="0" err="1" smtClean="0"/>
              <a:t>разлика</a:t>
            </a:r>
            <a:r>
              <a:rPr lang="en-US" sz="1600" dirty="0" smtClean="0"/>
              <a:t>, </a:t>
            </a:r>
            <a:r>
              <a:rPr lang="en-US" sz="1600" dirty="0" err="1" smtClean="0"/>
              <a:t>али</a:t>
            </a:r>
            <a:r>
              <a:rPr lang="en-US" sz="1600" dirty="0" smtClean="0"/>
              <a:t> и </a:t>
            </a:r>
          </a:p>
          <a:p>
            <a:r>
              <a:rPr lang="en-US" sz="1600" dirty="0" err="1" smtClean="0"/>
              <a:t>сличности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да</a:t>
            </a:r>
            <a:r>
              <a:rPr lang="en-US" sz="1600" dirty="0" smtClean="0"/>
              <a:t> </a:t>
            </a:r>
            <a:r>
              <a:rPr lang="en-US" sz="1600" dirty="0" err="1" smtClean="0"/>
              <a:t>се</a:t>
            </a:r>
            <a:r>
              <a:rPr lang="en-US" sz="1600" dirty="0" smtClean="0"/>
              <a:t> </a:t>
            </a:r>
            <a:r>
              <a:rPr lang="en-US" sz="1600" dirty="0" err="1" smtClean="0"/>
              <a:t>подстакне</a:t>
            </a:r>
            <a:r>
              <a:rPr lang="en-US" sz="1600" dirty="0" smtClean="0"/>
              <a:t> </a:t>
            </a:r>
            <a:r>
              <a:rPr lang="en-US" sz="1600" dirty="0" err="1" smtClean="0"/>
              <a:t>имагинација</a:t>
            </a:r>
            <a:r>
              <a:rPr lang="en-US" sz="1600" dirty="0" smtClean="0"/>
              <a:t> и</a:t>
            </a:r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да</a:t>
            </a:r>
            <a:r>
              <a:rPr lang="en-US" sz="1600" dirty="0" smtClean="0"/>
              <a:t> </a:t>
            </a:r>
            <a:r>
              <a:rPr lang="en-US" sz="1600" dirty="0" err="1" smtClean="0"/>
              <a:t>се</a:t>
            </a:r>
            <a:r>
              <a:rPr lang="en-US" sz="1600" dirty="0" smtClean="0"/>
              <a:t> </a:t>
            </a:r>
            <a:r>
              <a:rPr lang="en-US" sz="1600" dirty="0" err="1" smtClean="0"/>
              <a:t>подстакне</a:t>
            </a:r>
            <a:r>
              <a:rPr lang="en-US" sz="1600" dirty="0" smtClean="0"/>
              <a:t> </a:t>
            </a:r>
            <a:r>
              <a:rPr lang="en-US" sz="1600" dirty="0" err="1" smtClean="0"/>
              <a:t>размена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5" name="Picture Placeholder 4" descr="10974-Podstaknite-decju-kreativnost-i-mastu-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7003" r="1700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1920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Грађанско васпитање </vt:lpstr>
      <vt:lpstr>Увод</vt:lpstr>
      <vt:lpstr>Тема</vt:lpstr>
      <vt:lpstr>Развој сазнања о себи</vt:lpstr>
      <vt:lpstr>Процес социјализације</vt:lpstr>
      <vt:lpstr>Социјализација</vt:lpstr>
      <vt:lpstr>Значај грађанског васпитања у свакодневном образовању: </vt:lpstr>
      <vt:lpstr>Основни задаци грађанског васпитања: </vt:lpstr>
      <vt:lpstr>Постоји много радионица уз помоћ којих се на часовима грађанског васпитања деца могу довољно едуковати да се лакше снађу у околини која их окружује, као и у упознавању самих себе </vt:lpstr>
      <vt:lpstr>Радионице</vt:lpstr>
      <vt:lpstr>Радионице</vt:lpstr>
      <vt:lpstr>Радионица: ВРЕМЕПЛОВ (ЛИЧНИ КОНТИНУИТЕТ) </vt:lpstr>
      <vt:lpstr>Главни део часа</vt:lpstr>
      <vt:lpstr>Главни део часа</vt:lpstr>
      <vt:lpstr>Завршни део часа</vt:lpstr>
      <vt:lpstr>Закључак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Грађанско васпитање</dc:title>
  <dc:creator>home</dc:creator>
  <cp:lastModifiedBy>Natasa</cp:lastModifiedBy>
  <cp:revision>25</cp:revision>
  <dcterms:created xsi:type="dcterms:W3CDTF">2014-11-20T14:28:19Z</dcterms:created>
  <dcterms:modified xsi:type="dcterms:W3CDTF">2015-04-05T06:59:40Z</dcterms:modified>
</cp:coreProperties>
</file>