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72" r:id="rId5"/>
    <p:sldId id="259" r:id="rId6"/>
    <p:sldId id="266" r:id="rId7"/>
    <p:sldId id="273" r:id="rId8"/>
    <p:sldId id="274" r:id="rId9"/>
    <p:sldId id="275" r:id="rId10"/>
    <p:sldId id="276" r:id="rId11"/>
    <p:sldId id="277" r:id="rId12"/>
    <p:sldId id="278" r:id="rId13"/>
    <p:sldId id="279" r:id="rId14"/>
    <p:sldId id="268" r:id="rId15"/>
    <p:sldId id="271" r:id="rId16"/>
    <p:sldId id="269" r:id="rId17"/>
    <p:sldId id="280" r:id="rId18"/>
    <p:sldId id="282" r:id="rId19"/>
    <p:sldId id="288" r:id="rId20"/>
    <p:sldId id="285" r:id="rId21"/>
    <p:sldId id="289"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p:scale>
          <a:sx n="77" d="100"/>
          <a:sy n="77" d="100"/>
        </p:scale>
        <p:origin x="-11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113520-7CE6-48D5-9D8C-9EC8792E3421}" type="datetimeFigureOut">
              <a:rPr lang="en-US" smtClean="0"/>
              <a:pPr/>
              <a:t>4/5/2015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9703F-C008-402A-9CF3-C49038D0898E}" type="slidenum">
              <a:rPr lang="en-US" smtClean="0"/>
              <a:pPr/>
              <a:t>‹#›</a:t>
            </a:fld>
            <a:endParaRPr lang="en-US"/>
          </a:p>
        </p:txBody>
      </p:sp>
    </p:spTree>
    <p:extLst>
      <p:ext uri="{BB962C8B-B14F-4D97-AF65-F5344CB8AC3E}">
        <p14:creationId xmlns:p14="http://schemas.microsoft.com/office/powerpoint/2010/main" val="207877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29703F-C008-402A-9CF3-C49038D0898E}"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U</a:t>
            </a:r>
            <a:r>
              <a:rPr lang="sr-Latn-RS" sz="3200" dirty="0" smtClean="0"/>
              <a:t>niverzitet u Novom Sadu</a:t>
            </a:r>
            <a:br>
              <a:rPr lang="sr-Latn-RS" sz="3200" dirty="0" smtClean="0"/>
            </a:br>
            <a:r>
              <a:rPr lang="sr-Latn-RS" sz="3200" dirty="0" smtClean="0"/>
              <a:t>Pedagoški fakultet u Somboru</a:t>
            </a:r>
            <a:endParaRPr lang="en-US" sz="3200" dirty="0"/>
          </a:p>
        </p:txBody>
      </p:sp>
      <p:sp>
        <p:nvSpPr>
          <p:cNvPr id="6" name="Content Placeholder 5"/>
          <p:cNvSpPr>
            <a:spLocks noGrp="1"/>
          </p:cNvSpPr>
          <p:nvPr>
            <p:ph idx="1"/>
          </p:nvPr>
        </p:nvSpPr>
        <p:spPr/>
        <p:txBody>
          <a:bodyPr>
            <a:normAutofit fontScale="77500" lnSpcReduction="20000"/>
          </a:bodyPr>
          <a:lstStyle/>
          <a:p>
            <a:pPr algn="ctr">
              <a:buNone/>
            </a:pPr>
            <a:r>
              <a:rPr lang="sr-Latn-RS" sz="3600" u="sng" dirty="0" smtClean="0"/>
              <a:t>Upoznavanje sa dečijim pravima</a:t>
            </a:r>
          </a:p>
          <a:p>
            <a:endParaRPr lang="sr-Latn-RS" dirty="0" smtClean="0"/>
          </a:p>
          <a:p>
            <a:endParaRPr lang="sr-Latn-RS" dirty="0" smtClean="0"/>
          </a:p>
          <a:p>
            <a:pPr>
              <a:buNone/>
            </a:pPr>
            <a:endParaRPr lang="sr-Latn-RS" dirty="0" smtClean="0"/>
          </a:p>
          <a:p>
            <a:pPr>
              <a:buNone/>
            </a:pPr>
            <a:endParaRPr lang="sr-Latn-RS" sz="2000" dirty="0" smtClean="0"/>
          </a:p>
          <a:p>
            <a:pPr>
              <a:buNone/>
            </a:pPr>
            <a:endParaRPr lang="sr-Latn-RS" sz="2000" dirty="0"/>
          </a:p>
          <a:p>
            <a:pPr>
              <a:buNone/>
            </a:pPr>
            <a:endParaRPr lang="sr-Latn-RS" sz="2000" dirty="0" smtClean="0"/>
          </a:p>
          <a:p>
            <a:pPr>
              <a:buNone/>
            </a:pPr>
            <a:endParaRPr lang="sr-Latn-RS" sz="2000" dirty="0"/>
          </a:p>
          <a:p>
            <a:pPr>
              <a:buNone/>
            </a:pPr>
            <a:r>
              <a:rPr lang="sr-Latn-RS" sz="2000" dirty="0" smtClean="0"/>
              <a:t>	Profesor:                                                                                                            Student: </a:t>
            </a:r>
            <a:endParaRPr lang="sr-Latn-RS" dirty="0" smtClean="0"/>
          </a:p>
          <a:p>
            <a:pPr>
              <a:buNone/>
            </a:pPr>
            <a:r>
              <a:rPr lang="sr-Latn-RS" sz="2000" dirty="0" smtClean="0"/>
              <a:t>	doc.dr Mia Marić                                                                 Katarina Savić 14-21-033</a:t>
            </a:r>
          </a:p>
          <a:p>
            <a:endParaRPr lang="sr-Latn-RS" dirty="0" smtClean="0"/>
          </a:p>
          <a:p>
            <a:pPr marL="0" indent="0" algn="ctr">
              <a:buNone/>
            </a:pPr>
            <a:r>
              <a:rPr lang="sr-Latn-RS" sz="2300" i="1" dirty="0"/>
              <a:t>Project title</a:t>
            </a:r>
            <a:r>
              <a:rPr lang="sr-Latn-RS" sz="2300" dirty="0"/>
              <a:t>: </a:t>
            </a:r>
          </a:p>
          <a:p>
            <a:pPr marL="0" indent="0" algn="ctr">
              <a:buNone/>
            </a:pPr>
            <a:r>
              <a:rPr lang="en-US" sz="2300" dirty="0"/>
              <a:t>Harmonization and Modernization of the Curriculum for Primary Teacher Education (HAMOC)</a:t>
            </a:r>
            <a:endParaRPr lang="sr-Latn-RS" sz="2300" dirty="0"/>
          </a:p>
          <a:p>
            <a:pPr marL="0" indent="0" algn="ctr">
              <a:buNone/>
            </a:pPr>
            <a:r>
              <a:rPr lang="sr-Latn-RS" sz="2300" i="1" dirty="0"/>
              <a:t>Project number</a:t>
            </a:r>
            <a:r>
              <a:rPr lang="sr-Latn-RS" sz="2300" dirty="0"/>
              <a:t>: </a:t>
            </a:r>
            <a:r>
              <a:rPr lang="en-US" sz="2300" dirty="0"/>
              <a:t>516762-TEMPUS-1-2011-1-RS-TEMPUS-JPCR</a:t>
            </a:r>
            <a:endParaRPr lang="sr-Latn-RS" sz="2300" dirty="0"/>
          </a:p>
          <a:p>
            <a:endParaRPr lang="sr-Latn-RS" sz="2300" dirty="0" smtClean="0"/>
          </a:p>
          <a:p>
            <a:endParaRPr lang="sr-Latn-RS" dirty="0" smtClean="0"/>
          </a:p>
          <a:p>
            <a:endParaRPr lang="sr-Latn-RS" dirty="0" smtClean="0"/>
          </a:p>
        </p:txBody>
      </p:sp>
      <p:pic>
        <p:nvPicPr>
          <p:cNvPr id="9" name="Picture 8" descr="832775834527a55cbd708e960968557_640.jpg"/>
          <p:cNvPicPr>
            <a:picLocks noChangeAspect="1"/>
          </p:cNvPicPr>
          <p:nvPr/>
        </p:nvPicPr>
        <p:blipFill>
          <a:blip r:embed="rId2" cstate="print"/>
          <a:stretch>
            <a:fillRect/>
          </a:stretch>
        </p:blipFill>
        <p:spPr>
          <a:xfrm>
            <a:off x="990600" y="2438400"/>
            <a:ext cx="6781800" cy="1447800"/>
          </a:xfrm>
          <a:prstGeom prst="rect">
            <a:avLst/>
          </a:prstGeom>
        </p:spPr>
      </p:pic>
      <p:pic>
        <p:nvPicPr>
          <p:cNvPr id="7" name="Picture 6" descr="eu_flag_temp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46" y="381000"/>
            <a:ext cx="148748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v  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sr-Latn-RS" sz="3600" dirty="0" smtClean="0"/>
              <a:t/>
            </a:r>
            <a:br>
              <a:rPr lang="sr-Latn-RS" sz="3600" dirty="0" smtClean="0"/>
            </a:br>
            <a:r>
              <a:rPr lang="en-US" sz="3600" dirty="0" err="1" smtClean="0"/>
              <a:t>Deca</a:t>
            </a:r>
            <a:r>
              <a:rPr lang="en-US" sz="3600" dirty="0" smtClean="0"/>
              <a:t> </a:t>
            </a:r>
            <a:r>
              <a:rPr lang="en-US" sz="3600" dirty="0" err="1" smtClean="0"/>
              <a:t>imaju</a:t>
            </a:r>
            <a:r>
              <a:rPr lang="en-US" sz="3600" dirty="0" smtClean="0"/>
              <a:t> </a:t>
            </a:r>
            <a:r>
              <a:rPr lang="en-US" sz="3600" dirty="0" err="1" smtClean="0"/>
              <a:t>pravo</a:t>
            </a:r>
            <a:r>
              <a:rPr lang="en-US" sz="3600" dirty="0" smtClean="0"/>
              <a:t> </a:t>
            </a:r>
            <a:r>
              <a:rPr lang="en-US" sz="3600" dirty="0" err="1" smtClean="0"/>
              <a:t>da</a:t>
            </a:r>
            <a:r>
              <a:rPr lang="en-US" sz="3600" dirty="0" smtClean="0"/>
              <a:t> se </a:t>
            </a:r>
            <a:r>
              <a:rPr lang="en-US" sz="3600" dirty="0" err="1" smtClean="0"/>
              <a:t>informi</a:t>
            </a:r>
            <a:r>
              <a:rPr lang="sr-Latn-RS" sz="3600" dirty="0" smtClean="0"/>
              <a:t>š</a:t>
            </a:r>
            <a:r>
              <a:rPr lang="en-US" sz="3600" dirty="0" smtClean="0"/>
              <a:t>u , </a:t>
            </a:r>
            <a:r>
              <a:rPr lang="en-US" sz="3600" dirty="0" err="1" smtClean="0"/>
              <a:t>da</a:t>
            </a:r>
            <a:r>
              <a:rPr lang="en-US" sz="3600" dirty="0" smtClean="0"/>
              <a:t> </a:t>
            </a:r>
            <a:r>
              <a:rPr lang="en-US" sz="3600" dirty="0" err="1" smtClean="0"/>
              <a:t>slobodno</a:t>
            </a:r>
            <a:r>
              <a:rPr lang="en-US" sz="3600" dirty="0" smtClean="0"/>
              <a:t> ka</a:t>
            </a:r>
            <a:r>
              <a:rPr lang="sr-Latn-RS" sz="3600" dirty="0" smtClean="0"/>
              <a:t>žu</a:t>
            </a:r>
            <a:r>
              <a:rPr lang="en-US" sz="3600" dirty="0" smtClean="0"/>
              <a:t> </a:t>
            </a:r>
            <a:r>
              <a:rPr lang="en-US" sz="3600" dirty="0" err="1" smtClean="0"/>
              <a:t>sv</a:t>
            </a:r>
            <a:r>
              <a:rPr lang="sr-Latn-RS" sz="3600" dirty="0" smtClean="0"/>
              <a:t>o</a:t>
            </a:r>
            <a:r>
              <a:rPr lang="en-US" sz="3600" dirty="0" smtClean="0"/>
              <a:t>je mi</a:t>
            </a:r>
            <a:r>
              <a:rPr lang="sr-Latn-RS" sz="3600" dirty="0" smtClean="0"/>
              <a:t>š</a:t>
            </a:r>
            <a:r>
              <a:rPr lang="en-US" sz="3600" dirty="0" err="1" smtClean="0"/>
              <a:t>ljenje</a:t>
            </a:r>
            <a:r>
              <a:rPr lang="en-US" sz="3600" dirty="0" smtClean="0"/>
              <a:t> </a:t>
            </a:r>
            <a:r>
              <a:rPr lang="sr-Latn-RS" sz="3600" dirty="0" smtClean="0"/>
              <a:t>i</a:t>
            </a:r>
            <a:r>
              <a:rPr lang="en-US" sz="3600" dirty="0" smtClean="0"/>
              <a:t> </a:t>
            </a:r>
            <a:r>
              <a:rPr lang="en-US" sz="3600" dirty="0" err="1" smtClean="0"/>
              <a:t>da</a:t>
            </a:r>
            <a:r>
              <a:rPr lang="en-US" sz="3600" dirty="0" smtClean="0"/>
              <a:t> </a:t>
            </a:r>
            <a:r>
              <a:rPr lang="en-US" sz="3600" dirty="0" err="1" smtClean="0"/>
              <a:t>budu</a:t>
            </a:r>
            <a:r>
              <a:rPr lang="en-US" sz="3600" dirty="0" smtClean="0"/>
              <a:t> </a:t>
            </a:r>
            <a:r>
              <a:rPr lang="en-US" sz="3600" dirty="0" err="1" smtClean="0"/>
              <a:t>saslu</a:t>
            </a:r>
            <a:r>
              <a:rPr lang="sr-Latn-RS" sz="3600" dirty="0" smtClean="0"/>
              <a:t>š</a:t>
            </a:r>
            <a:r>
              <a:rPr lang="en-US" sz="3600" dirty="0" err="1" smtClean="0"/>
              <a:t>ani</a:t>
            </a:r>
            <a:r>
              <a:rPr lang="en-US" sz="3600" dirty="0" smtClean="0"/>
              <a:t>.</a:t>
            </a:r>
            <a:br>
              <a:rPr lang="en-US" sz="3600" dirty="0" smtClean="0"/>
            </a:br>
            <a:endParaRPr lang="en-US" dirty="0"/>
          </a:p>
        </p:txBody>
      </p:sp>
      <p:sp>
        <p:nvSpPr>
          <p:cNvPr id="3" name="Content Placeholder 2"/>
          <p:cNvSpPr>
            <a:spLocks noGrp="1"/>
          </p:cNvSpPr>
          <p:nvPr>
            <p:ph idx="1"/>
          </p:nvPr>
        </p:nvSpPr>
        <p:spPr/>
        <p:txBody>
          <a:bodyPr>
            <a:normAutofit/>
          </a:bodyPr>
          <a:lstStyle/>
          <a:p>
            <a:endParaRPr lang="sr-Latn-RS" dirty="0" smtClean="0"/>
          </a:p>
          <a:p>
            <a:endParaRPr lang="sr-Latn-RS" dirty="0" smtClean="0"/>
          </a:p>
          <a:p>
            <a:endParaRPr lang="sr-Latn-RS" dirty="0" smtClean="0"/>
          </a:p>
          <a:p>
            <a:endParaRPr lang="sr-Latn-RS" dirty="0" smtClean="0"/>
          </a:p>
          <a:p>
            <a:endParaRPr lang="sr-Latn-RS" dirty="0" smtClean="0"/>
          </a:p>
        </p:txBody>
      </p:sp>
      <p:pic>
        <p:nvPicPr>
          <p:cNvPr id="5" name="Picture 4" descr="images (2).jpg"/>
          <p:cNvPicPr>
            <a:picLocks noChangeAspect="1"/>
          </p:cNvPicPr>
          <p:nvPr/>
        </p:nvPicPr>
        <p:blipFill>
          <a:blip r:embed="rId3" cstate="print"/>
          <a:stretch>
            <a:fillRect/>
          </a:stretch>
        </p:blipFill>
        <p:spPr>
          <a:xfrm>
            <a:off x="152400" y="1371600"/>
            <a:ext cx="2724150" cy="1676400"/>
          </a:xfrm>
          <a:prstGeom prst="rect">
            <a:avLst/>
          </a:prstGeom>
        </p:spPr>
      </p:pic>
      <p:pic>
        <p:nvPicPr>
          <p:cNvPr id="7" name="Picture 6" descr="dreamstime_5448064ukp_01.jpg"/>
          <p:cNvPicPr>
            <a:picLocks noChangeAspect="1"/>
          </p:cNvPicPr>
          <p:nvPr/>
        </p:nvPicPr>
        <p:blipFill>
          <a:blip r:embed="rId4" cstate="print"/>
          <a:stretch>
            <a:fillRect/>
          </a:stretch>
        </p:blipFill>
        <p:spPr>
          <a:xfrm>
            <a:off x="228600" y="3855720"/>
            <a:ext cx="2819400" cy="2777109"/>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sr-Latn-RS" dirty="0" smtClean="0"/>
              <a:t>Pravo:</a:t>
            </a:r>
            <a:endParaRPr lang="en-US" dirty="0"/>
          </a:p>
        </p:txBody>
      </p:sp>
      <p:sp>
        <p:nvSpPr>
          <p:cNvPr id="3" name="Content Placeholder 2"/>
          <p:cNvSpPr>
            <a:spLocks noGrp="1"/>
          </p:cNvSpPr>
          <p:nvPr>
            <p:ph sz="half" idx="1"/>
          </p:nvPr>
        </p:nvSpPr>
        <p:spPr/>
        <p:txBody>
          <a:bodyPr>
            <a:normAutofit/>
          </a:bodyPr>
          <a:lstStyle/>
          <a:p>
            <a:r>
              <a:rPr lang="en-US" sz="2800" smtClean="0"/>
              <a:t>Deca </a:t>
            </a:r>
            <a:r>
              <a:rPr lang="sr-Latn-RS" sz="2800" smtClean="0"/>
              <a:t>i</a:t>
            </a:r>
            <a:r>
              <a:rPr lang="en-US" sz="2800" smtClean="0"/>
              <a:t> mladi imaju pravo na negu, vaspitanje </a:t>
            </a:r>
            <a:r>
              <a:rPr lang="sr-Latn-RS" sz="2800" smtClean="0"/>
              <a:t>i</a:t>
            </a:r>
            <a:r>
              <a:rPr lang="en-US" sz="2800" smtClean="0"/>
              <a:t> brigu. Njihovi </a:t>
            </a:r>
            <a:r>
              <a:rPr lang="en-US" sz="2800" dirty="0" err="1" smtClean="0"/>
              <a:t>roditelji</a:t>
            </a:r>
            <a:r>
              <a:rPr lang="en-US" sz="2800" dirty="0" smtClean="0"/>
              <a:t> </a:t>
            </a:r>
            <a:r>
              <a:rPr lang="sr-Latn-RS" sz="2800" dirty="0" smtClean="0"/>
              <a:t>i</a:t>
            </a:r>
            <a:r>
              <a:rPr lang="en-US" sz="2800" dirty="0" smtClean="0"/>
              <a:t> </a:t>
            </a:r>
            <a:r>
              <a:rPr lang="en-US" sz="2800" dirty="0" err="1" smtClean="0"/>
              <a:t>vaspita</a:t>
            </a:r>
            <a:r>
              <a:rPr lang="sr-Latn-RS" sz="2800" dirty="0" smtClean="0"/>
              <a:t>č</a:t>
            </a:r>
            <a:r>
              <a:rPr lang="en-US" sz="2800" dirty="0" err="1" smtClean="0"/>
              <a:t>i</a:t>
            </a:r>
            <a:r>
              <a:rPr lang="en-US" sz="2800" dirty="0" smtClean="0"/>
              <a:t> ne </a:t>
            </a:r>
            <a:r>
              <a:rPr lang="en-US" sz="2800" dirty="0" err="1" smtClean="0"/>
              <a:t>smej</a:t>
            </a:r>
            <a:r>
              <a:rPr lang="sr-Latn-RS" sz="2800" dirty="0" smtClean="0"/>
              <a:t>u</a:t>
            </a:r>
            <a:r>
              <a:rPr lang="en-US" sz="2800" dirty="0" smtClean="0"/>
              <a:t> </a:t>
            </a:r>
            <a:r>
              <a:rPr lang="en-US" sz="2800" dirty="0" err="1" smtClean="0"/>
              <a:t>primenjivati</a:t>
            </a:r>
            <a:r>
              <a:rPr lang="en-US" sz="2800" dirty="0" smtClean="0"/>
              <a:t> </a:t>
            </a:r>
            <a:r>
              <a:rPr lang="en-US" sz="2800" dirty="0" err="1" smtClean="0"/>
              <a:t>silu</a:t>
            </a:r>
            <a:r>
              <a:rPr lang="en-US" sz="2800" dirty="0" smtClean="0"/>
              <a:t> o </a:t>
            </a:r>
            <a:r>
              <a:rPr lang="en-US" sz="2800" dirty="0" err="1" smtClean="0"/>
              <a:t>zloupotrebu</a:t>
            </a:r>
            <a:r>
              <a:rPr lang="en-US" sz="2800" dirty="0" smtClean="0"/>
              <a:t>, </a:t>
            </a:r>
            <a:r>
              <a:rPr lang="en-US" sz="2800" dirty="0" err="1" smtClean="0"/>
              <a:t>zlostavljanje</a:t>
            </a:r>
            <a:r>
              <a:rPr lang="en-US" sz="2800" dirty="0" smtClean="0"/>
              <a:t> je </a:t>
            </a:r>
            <a:r>
              <a:rPr lang="en-US" sz="2800" dirty="0" err="1" smtClean="0"/>
              <a:t>zabranjeno</a:t>
            </a:r>
            <a:r>
              <a:rPr lang="en-US" sz="2800" dirty="0" smtClean="0"/>
              <a:t>.</a:t>
            </a:r>
            <a:endParaRPr lang="en-US" sz="2800" dirty="0"/>
          </a:p>
        </p:txBody>
      </p:sp>
      <p:pic>
        <p:nvPicPr>
          <p:cNvPr id="6" name="Picture 5" descr="7838-Porast-slucajeva-zlostavljanja-dece.jpg"/>
          <p:cNvPicPr>
            <a:picLocks noChangeAspect="1"/>
          </p:cNvPicPr>
          <p:nvPr/>
        </p:nvPicPr>
        <p:blipFill>
          <a:blip r:embed="rId2" cstate="print"/>
          <a:stretch>
            <a:fillRect/>
          </a:stretch>
        </p:blipFill>
        <p:spPr>
          <a:xfrm>
            <a:off x="3962400" y="1828800"/>
            <a:ext cx="4476750" cy="381000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Pravo:</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err="1" smtClean="0"/>
              <a:t>Deca</a:t>
            </a:r>
            <a:r>
              <a:rPr lang="en-US" dirty="0" smtClean="0"/>
              <a:t> </a:t>
            </a:r>
            <a:r>
              <a:rPr lang="en-US" dirty="0" err="1" smtClean="0"/>
              <a:t>imaju</a:t>
            </a:r>
            <a:r>
              <a:rPr lang="en-US" dirty="0" smtClean="0"/>
              <a:t> </a:t>
            </a:r>
            <a:r>
              <a:rPr lang="en-US" dirty="0" err="1" smtClean="0"/>
              <a:t>pravo</a:t>
            </a:r>
            <a:r>
              <a:rPr lang="en-US" dirty="0" smtClean="0"/>
              <a:t> </a:t>
            </a:r>
            <a:r>
              <a:rPr lang="en-US" dirty="0" err="1" smtClean="0"/>
              <a:t>na</a:t>
            </a:r>
            <a:r>
              <a:rPr lang="en-US" dirty="0" smtClean="0"/>
              <a:t> </a:t>
            </a:r>
            <a:r>
              <a:rPr lang="en-US" dirty="0" err="1" smtClean="0"/>
              <a:t>za</a:t>
            </a:r>
            <a:r>
              <a:rPr lang="sr-Latn-RS" dirty="0" smtClean="0"/>
              <a:t>š</a:t>
            </a:r>
            <a:r>
              <a:rPr lang="en-US" dirty="0" err="1" smtClean="0"/>
              <a:t>titu</a:t>
            </a:r>
            <a:r>
              <a:rPr lang="en-US" dirty="0" smtClean="0"/>
              <a:t> </a:t>
            </a:r>
            <a:r>
              <a:rPr lang="en-US" dirty="0" err="1" smtClean="0"/>
              <a:t>od</a:t>
            </a:r>
            <a:r>
              <a:rPr lang="en-US" dirty="0" smtClean="0"/>
              <a:t> </a:t>
            </a:r>
            <a:r>
              <a:rPr lang="en-US" dirty="0" err="1" smtClean="0"/>
              <a:t>rada</a:t>
            </a:r>
            <a:r>
              <a:rPr lang="en-US" dirty="0" smtClean="0"/>
              <a:t> </a:t>
            </a:r>
            <a:r>
              <a:rPr lang="en-US" dirty="0" err="1" smtClean="0"/>
              <a:t>kojim</a:t>
            </a:r>
            <a:r>
              <a:rPr lang="en-US" dirty="0" smtClean="0"/>
              <a:t> bi </a:t>
            </a:r>
            <a:r>
              <a:rPr lang="en-US" dirty="0" err="1" smtClean="0"/>
              <a:t>bili</a:t>
            </a:r>
            <a:r>
              <a:rPr lang="en-US" dirty="0" smtClean="0"/>
              <a:t> </a:t>
            </a:r>
            <a:r>
              <a:rPr lang="en-US" dirty="0" err="1" smtClean="0"/>
              <a:t>iskori</a:t>
            </a:r>
            <a:r>
              <a:rPr lang="sr-Latn-RS" dirty="0" smtClean="0"/>
              <a:t>š</a:t>
            </a:r>
            <a:r>
              <a:rPr lang="en-US" dirty="0" err="1" smtClean="0"/>
              <a:t>teni</a:t>
            </a:r>
            <a:r>
              <a:rPr lang="en-US" dirty="0" smtClean="0"/>
              <a:t> </a:t>
            </a:r>
            <a:r>
              <a:rPr lang="sr-Latn-RS" dirty="0" smtClean="0"/>
              <a:t>i</a:t>
            </a:r>
            <a:r>
              <a:rPr lang="en-US" dirty="0" smtClean="0"/>
              <a:t> </a:t>
            </a:r>
            <a:r>
              <a:rPr lang="en-US" dirty="0" err="1" smtClean="0"/>
              <a:t>od</a:t>
            </a:r>
            <a:r>
              <a:rPr lang="en-US" dirty="0" smtClean="0"/>
              <a:t> </a:t>
            </a:r>
            <a:r>
              <a:rPr lang="en-US" dirty="0" err="1" smtClean="0"/>
              <a:t>seksualnog</a:t>
            </a:r>
            <a:r>
              <a:rPr lang="en-US" dirty="0" smtClean="0"/>
              <a:t> </a:t>
            </a:r>
            <a:r>
              <a:rPr lang="en-US" dirty="0" err="1" smtClean="0"/>
              <a:t>zlostavljanja</a:t>
            </a:r>
            <a:r>
              <a:rPr lang="en-US" dirty="0" smtClean="0"/>
              <a:t>.</a:t>
            </a:r>
            <a:endParaRPr lang="en-US" dirty="0"/>
          </a:p>
        </p:txBody>
      </p:sp>
      <p:pic>
        <p:nvPicPr>
          <p:cNvPr id="4" name="Picture 3" descr="images (3).jpg"/>
          <p:cNvPicPr>
            <a:picLocks noChangeAspect="1"/>
          </p:cNvPicPr>
          <p:nvPr/>
        </p:nvPicPr>
        <p:blipFill>
          <a:blip r:embed="rId2" cstate="print"/>
          <a:stretch>
            <a:fillRect/>
          </a:stretch>
        </p:blipFill>
        <p:spPr>
          <a:xfrm>
            <a:off x="304800" y="2057400"/>
            <a:ext cx="3743325" cy="2253767"/>
          </a:xfrm>
          <a:prstGeom prst="rect">
            <a:avLst/>
          </a:prstGeom>
        </p:spPr>
      </p:pic>
      <p:pic>
        <p:nvPicPr>
          <p:cNvPr id="5" name="Picture 4" descr="incest-trauma-centar-deca-zlostavljanje-svetski-dan-prevencija-1328585176-113549.jpg"/>
          <p:cNvPicPr>
            <a:picLocks noChangeAspect="1"/>
          </p:cNvPicPr>
          <p:nvPr/>
        </p:nvPicPr>
        <p:blipFill>
          <a:blip r:embed="rId3" cstate="print"/>
          <a:stretch>
            <a:fillRect/>
          </a:stretch>
        </p:blipFill>
        <p:spPr>
          <a:xfrm>
            <a:off x="3886200" y="3276600"/>
            <a:ext cx="5124450" cy="3410606"/>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sr-Latn-RS" dirty="0" smtClean="0"/>
              <a:t>Pravo:</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err="1" smtClean="0"/>
              <a:t>Deca</a:t>
            </a:r>
            <a:r>
              <a:rPr lang="en-US" dirty="0" smtClean="0"/>
              <a:t> </a:t>
            </a:r>
            <a:r>
              <a:rPr lang="en-US" dirty="0" err="1" smtClean="0"/>
              <a:t>imaju</a:t>
            </a:r>
            <a:r>
              <a:rPr lang="en-US" dirty="0" smtClean="0"/>
              <a:t> </a:t>
            </a:r>
            <a:r>
              <a:rPr lang="en-US" dirty="0" err="1" smtClean="0"/>
              <a:t>pravo</a:t>
            </a:r>
            <a:r>
              <a:rPr lang="en-US" dirty="0" smtClean="0"/>
              <a:t> </a:t>
            </a:r>
            <a:r>
              <a:rPr lang="en-US" dirty="0" err="1" smtClean="0"/>
              <a:t>da</a:t>
            </a:r>
            <a:r>
              <a:rPr lang="en-US" dirty="0" smtClean="0"/>
              <a:t> </a:t>
            </a:r>
            <a:r>
              <a:rPr lang="sr-Latn-RS" dirty="0" err="1" smtClean="0"/>
              <a:t>ž</a:t>
            </a:r>
            <a:r>
              <a:rPr lang="en-US" dirty="0" err="1" smtClean="0"/>
              <a:t>ive</a:t>
            </a:r>
            <a:r>
              <a:rPr lang="en-US" dirty="0" smtClean="0"/>
              <a:t> </a:t>
            </a:r>
            <a:r>
              <a:rPr lang="en-US" dirty="0" err="1" smtClean="0"/>
              <a:t>sa</a:t>
            </a:r>
            <a:r>
              <a:rPr lang="en-US" dirty="0" smtClean="0"/>
              <a:t> </a:t>
            </a:r>
            <a:r>
              <a:rPr lang="en-US" dirty="0" err="1" smtClean="0"/>
              <a:t>svojim</a:t>
            </a:r>
            <a:r>
              <a:rPr lang="en-US" dirty="0" smtClean="0"/>
              <a:t> </a:t>
            </a:r>
            <a:r>
              <a:rPr lang="en-US" dirty="0" err="1" smtClean="0"/>
              <a:t>roditeljima</a:t>
            </a:r>
            <a:r>
              <a:rPr lang="en-US" dirty="0" smtClean="0"/>
              <a:t> </a:t>
            </a:r>
            <a:r>
              <a:rPr lang="sr-Latn-RS" dirty="0" smtClean="0"/>
              <a:t>i</a:t>
            </a:r>
            <a:r>
              <a:rPr lang="en-US" dirty="0" smtClean="0"/>
              <a:t> </a:t>
            </a:r>
            <a:r>
              <a:rPr lang="en-US" dirty="0" err="1" smtClean="0"/>
              <a:t>da</a:t>
            </a:r>
            <a:r>
              <a:rPr lang="en-US" dirty="0" smtClean="0"/>
              <a:t> </a:t>
            </a:r>
            <a:r>
              <a:rPr lang="en-US" dirty="0" err="1" smtClean="0"/>
              <a:t>imaju</a:t>
            </a:r>
            <a:r>
              <a:rPr lang="en-US" dirty="0" smtClean="0"/>
              <a:t> </a:t>
            </a:r>
            <a:r>
              <a:rPr lang="en-US" dirty="0" err="1" smtClean="0"/>
              <a:t>kontakt</a:t>
            </a:r>
            <a:r>
              <a:rPr lang="en-US" dirty="0" smtClean="0"/>
              <a:t> </a:t>
            </a:r>
            <a:r>
              <a:rPr lang="en-US" dirty="0" err="1" smtClean="0"/>
              <a:t>sa</a:t>
            </a:r>
            <a:r>
              <a:rPr lang="en-US" dirty="0" smtClean="0"/>
              <a:t> </a:t>
            </a:r>
            <a:r>
              <a:rPr lang="en-US" dirty="0" err="1" smtClean="0"/>
              <a:t>oba</a:t>
            </a:r>
            <a:r>
              <a:rPr lang="en-US" dirty="0" smtClean="0"/>
              <a:t> </a:t>
            </a:r>
            <a:r>
              <a:rPr lang="en-US" dirty="0" err="1" smtClean="0"/>
              <a:t>roditelja</a:t>
            </a:r>
            <a:r>
              <a:rPr lang="en-US" dirty="0" smtClean="0"/>
              <a:t> </a:t>
            </a:r>
            <a:r>
              <a:rPr lang="en-US" dirty="0" err="1" smtClean="0"/>
              <a:t>ukoliko</a:t>
            </a:r>
            <a:r>
              <a:rPr lang="en-US" dirty="0" smtClean="0"/>
              <a:t> </a:t>
            </a:r>
            <a:r>
              <a:rPr lang="en-US" dirty="0" err="1" smtClean="0"/>
              <a:t>oni</a:t>
            </a:r>
            <a:r>
              <a:rPr lang="en-US" dirty="0" smtClean="0"/>
              <a:t> </a:t>
            </a:r>
            <a:r>
              <a:rPr lang="sr-Latn-RS" dirty="0" smtClean="0"/>
              <a:t>ži</a:t>
            </a:r>
            <a:r>
              <a:rPr lang="en-US" dirty="0" err="1" smtClean="0"/>
              <a:t>ve</a:t>
            </a:r>
            <a:r>
              <a:rPr lang="en-US" dirty="0" smtClean="0"/>
              <a:t> </a:t>
            </a:r>
            <a:r>
              <a:rPr lang="en-US" dirty="0" err="1" smtClean="0"/>
              <a:t>razdvojeno</a:t>
            </a:r>
            <a:r>
              <a:rPr lang="en-US" dirty="0" smtClean="0"/>
              <a:t>.</a:t>
            </a:r>
            <a:endParaRPr lang="sr-Latn-RS" dirty="0" smtClean="0"/>
          </a:p>
          <a:p>
            <a:endParaRPr lang="en-US" dirty="0"/>
          </a:p>
        </p:txBody>
      </p:sp>
      <p:pic>
        <p:nvPicPr>
          <p:cNvPr id="4" name="Picture 3" descr="6554-Mrsavi-roditelji--mrsava-deca.jpg"/>
          <p:cNvPicPr>
            <a:picLocks noChangeAspect="1"/>
          </p:cNvPicPr>
          <p:nvPr/>
        </p:nvPicPr>
        <p:blipFill>
          <a:blip r:embed="rId2" cstate="print"/>
          <a:stretch>
            <a:fillRect/>
          </a:stretch>
        </p:blipFill>
        <p:spPr>
          <a:xfrm>
            <a:off x="609600" y="2667000"/>
            <a:ext cx="4476750" cy="2971800"/>
          </a:xfrm>
          <a:prstGeom prst="rect">
            <a:avLst/>
          </a:prstGeom>
        </p:spPr>
      </p:pic>
      <p:pic>
        <p:nvPicPr>
          <p:cNvPr id="5" name="Picture 4" descr="images.jpg"/>
          <p:cNvPicPr>
            <a:picLocks noChangeAspect="1"/>
          </p:cNvPicPr>
          <p:nvPr/>
        </p:nvPicPr>
        <p:blipFill>
          <a:blip r:embed="rId3" cstate="print"/>
          <a:stretch>
            <a:fillRect/>
          </a:stretch>
        </p:blipFill>
        <p:spPr>
          <a:xfrm>
            <a:off x="5257800" y="4419600"/>
            <a:ext cx="3476625" cy="2159167"/>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Pravo</a:t>
            </a:r>
            <a:r>
              <a:rPr lang="en-US" dirty="0" smtClean="0"/>
              <a:t>:</a:t>
            </a:r>
            <a:endParaRPr lang="en-US" dirty="0"/>
          </a:p>
        </p:txBody>
      </p:sp>
      <p:sp>
        <p:nvSpPr>
          <p:cNvPr id="3" name="Content Placeholder 2"/>
          <p:cNvSpPr>
            <a:spLocks noGrp="1"/>
          </p:cNvSpPr>
          <p:nvPr>
            <p:ph idx="1"/>
          </p:nvPr>
        </p:nvSpPr>
        <p:spPr>
          <a:xfrm>
            <a:off x="457200" y="838200"/>
            <a:ext cx="8229600" cy="2133599"/>
          </a:xfrm>
        </p:spPr>
        <p:txBody>
          <a:bodyPr/>
          <a:lstStyle/>
          <a:p>
            <a:pPr algn="ctr">
              <a:buNone/>
            </a:pPr>
            <a:r>
              <a:rPr lang="en-US" dirty="0" err="1" smtClean="0">
                <a:latin typeface="+mj-lt"/>
              </a:rPr>
              <a:t>Deca</a:t>
            </a:r>
            <a:r>
              <a:rPr lang="en-US" dirty="0" smtClean="0">
                <a:latin typeface="+mj-lt"/>
              </a:rPr>
              <a:t> </a:t>
            </a:r>
            <a:r>
              <a:rPr lang="sr-Latn-RS" dirty="0" smtClean="0">
                <a:latin typeface="+mj-lt"/>
              </a:rPr>
              <a:t>i</a:t>
            </a:r>
            <a:r>
              <a:rPr lang="en-US" dirty="0" err="1" smtClean="0">
                <a:latin typeface="+mj-lt"/>
              </a:rPr>
              <a:t>mladi</a:t>
            </a:r>
            <a:r>
              <a:rPr lang="en-US" dirty="0" smtClean="0">
                <a:latin typeface="+mj-lt"/>
              </a:rPr>
              <a:t> </a:t>
            </a:r>
            <a:r>
              <a:rPr lang="en-US" dirty="0" err="1" smtClean="0">
                <a:latin typeface="+mj-lt"/>
              </a:rPr>
              <a:t>invalidi</a:t>
            </a:r>
            <a:r>
              <a:rPr lang="en-US" dirty="0" smtClean="0">
                <a:latin typeface="+mj-lt"/>
              </a:rPr>
              <a:t> </a:t>
            </a:r>
            <a:r>
              <a:rPr lang="en-US" dirty="0" err="1" smtClean="0">
                <a:latin typeface="+mj-lt"/>
              </a:rPr>
              <a:t>imaju</a:t>
            </a:r>
            <a:r>
              <a:rPr lang="en-US" dirty="0" smtClean="0">
                <a:latin typeface="+mj-lt"/>
              </a:rPr>
              <a:t> </a:t>
            </a:r>
            <a:r>
              <a:rPr lang="en-US" dirty="0" err="1" smtClean="0">
                <a:latin typeface="+mj-lt"/>
              </a:rPr>
              <a:t>pravo</a:t>
            </a:r>
            <a:r>
              <a:rPr lang="en-US" dirty="0" smtClean="0">
                <a:latin typeface="+mj-lt"/>
              </a:rPr>
              <a:t> </a:t>
            </a:r>
            <a:r>
              <a:rPr lang="en-US" dirty="0" err="1" smtClean="0">
                <a:latin typeface="+mj-lt"/>
              </a:rPr>
              <a:t>na</a:t>
            </a:r>
            <a:r>
              <a:rPr lang="en-US" dirty="0" smtClean="0">
                <a:latin typeface="+mj-lt"/>
              </a:rPr>
              <a:t> </a:t>
            </a:r>
            <a:r>
              <a:rPr lang="en-US" dirty="0" err="1" smtClean="0">
                <a:latin typeface="+mj-lt"/>
              </a:rPr>
              <a:t>posebnu</a:t>
            </a:r>
            <a:r>
              <a:rPr lang="en-US" dirty="0" smtClean="0">
                <a:latin typeface="+mj-lt"/>
              </a:rPr>
              <a:t> </a:t>
            </a:r>
            <a:r>
              <a:rPr lang="en-US" dirty="0" err="1" smtClean="0">
                <a:latin typeface="+mj-lt"/>
              </a:rPr>
              <a:t>podr</a:t>
            </a:r>
            <a:r>
              <a:rPr lang="sr-Latn-RS" dirty="0" smtClean="0">
                <a:latin typeface="+mj-lt"/>
              </a:rPr>
              <a:t>š</a:t>
            </a:r>
            <a:r>
              <a:rPr lang="en-US" dirty="0" err="1" smtClean="0">
                <a:latin typeface="+mj-lt"/>
              </a:rPr>
              <a:t>ku</a:t>
            </a:r>
            <a:r>
              <a:rPr lang="en-US" dirty="0" smtClean="0">
                <a:latin typeface="+mj-lt"/>
              </a:rPr>
              <a:t> </a:t>
            </a:r>
            <a:r>
              <a:rPr lang="sr-Latn-RS" dirty="0" smtClean="0">
                <a:latin typeface="+mj-lt"/>
              </a:rPr>
              <a:t>i</a:t>
            </a:r>
            <a:r>
              <a:rPr lang="en-US" dirty="0" smtClean="0">
                <a:latin typeface="+mj-lt"/>
              </a:rPr>
              <a:t> </a:t>
            </a:r>
            <a:r>
              <a:rPr lang="en-US" dirty="0" err="1" smtClean="0">
                <a:latin typeface="+mj-lt"/>
              </a:rPr>
              <a:t>unapredjenje</a:t>
            </a:r>
            <a:r>
              <a:rPr lang="en-US" dirty="0" smtClean="0">
                <a:latin typeface="+mj-lt"/>
              </a:rPr>
              <a:t> </a:t>
            </a:r>
            <a:r>
              <a:rPr lang="en-US" dirty="0" err="1" smtClean="0">
                <a:latin typeface="+mj-lt"/>
              </a:rPr>
              <a:t>kao</a:t>
            </a:r>
            <a:r>
              <a:rPr lang="en-US" dirty="0" smtClean="0">
                <a:latin typeface="+mj-lt"/>
              </a:rPr>
              <a:t> </a:t>
            </a:r>
            <a:r>
              <a:rPr lang="sr-Latn-RS" dirty="0" smtClean="0">
                <a:latin typeface="+mj-lt"/>
              </a:rPr>
              <a:t>i</a:t>
            </a:r>
            <a:r>
              <a:rPr lang="en-US" dirty="0" smtClean="0">
                <a:latin typeface="+mj-lt"/>
              </a:rPr>
              <a:t> </a:t>
            </a:r>
            <a:r>
              <a:rPr lang="en-US" dirty="0" err="1" smtClean="0">
                <a:latin typeface="+mj-lt"/>
              </a:rPr>
              <a:t>na</a:t>
            </a:r>
            <a:r>
              <a:rPr lang="en-US" dirty="0" smtClean="0">
                <a:latin typeface="+mj-lt"/>
              </a:rPr>
              <a:t> </a:t>
            </a:r>
            <a:r>
              <a:rPr lang="en-US" dirty="0" err="1" smtClean="0">
                <a:latin typeface="+mj-lt"/>
              </a:rPr>
              <a:t>aktivno</a:t>
            </a:r>
            <a:r>
              <a:rPr lang="en-US" dirty="0" smtClean="0">
                <a:latin typeface="+mj-lt"/>
              </a:rPr>
              <a:t> u</a:t>
            </a:r>
            <a:r>
              <a:rPr lang="sr-Latn-RS" dirty="0" smtClean="0">
                <a:latin typeface="+mj-lt"/>
              </a:rPr>
              <a:t>č</a:t>
            </a:r>
            <a:r>
              <a:rPr lang="en-US" dirty="0" smtClean="0">
                <a:latin typeface="+mj-lt"/>
              </a:rPr>
              <a:t>e</a:t>
            </a:r>
            <a:r>
              <a:rPr lang="sr-Latn-RS" dirty="0" smtClean="0">
                <a:latin typeface="+mj-lt"/>
              </a:rPr>
              <a:t>šć</a:t>
            </a:r>
            <a:r>
              <a:rPr lang="en-US" dirty="0" smtClean="0">
                <a:latin typeface="+mj-lt"/>
              </a:rPr>
              <a:t>e u </a:t>
            </a:r>
            <a:r>
              <a:rPr lang="en-US" dirty="0" err="1" smtClean="0">
                <a:latin typeface="+mj-lt"/>
              </a:rPr>
              <a:t>dru</a:t>
            </a:r>
            <a:r>
              <a:rPr lang="sr-Latn-RS" dirty="0" smtClean="0">
                <a:latin typeface="+mj-lt"/>
              </a:rPr>
              <a:t>š</a:t>
            </a:r>
            <a:r>
              <a:rPr lang="en-US" dirty="0" err="1" smtClean="0">
                <a:latin typeface="+mj-lt"/>
              </a:rPr>
              <a:t>tvenom</a:t>
            </a:r>
            <a:r>
              <a:rPr lang="en-US" dirty="0" smtClean="0">
                <a:latin typeface="+mj-lt"/>
              </a:rPr>
              <a:t> </a:t>
            </a:r>
            <a:r>
              <a:rPr lang="en-US" dirty="0" err="1" smtClean="0">
                <a:latin typeface="+mj-lt"/>
              </a:rPr>
              <a:t>zivotu</a:t>
            </a:r>
            <a:r>
              <a:rPr lang="en-US" dirty="0" smtClean="0">
                <a:latin typeface="+mj-lt"/>
              </a:rPr>
              <a:t>.</a:t>
            </a:r>
            <a:endParaRPr lang="en-US" dirty="0">
              <a:latin typeface="+mj-lt"/>
            </a:endParaRPr>
          </a:p>
        </p:txBody>
      </p:sp>
      <p:pic>
        <p:nvPicPr>
          <p:cNvPr id="4" name="Picture 8" descr="Slika1"/>
          <p:cNvPicPr>
            <a:picLocks noChangeAspect="1" noChangeArrowheads="1"/>
          </p:cNvPicPr>
          <p:nvPr/>
        </p:nvPicPr>
        <p:blipFill>
          <a:blip r:embed="rId3" cstate="print"/>
          <a:srcRect/>
          <a:stretch>
            <a:fillRect/>
          </a:stretch>
        </p:blipFill>
        <p:spPr bwMode="auto">
          <a:xfrm>
            <a:off x="304800" y="2700338"/>
            <a:ext cx="4587875" cy="3852862"/>
          </a:xfrm>
          <a:prstGeom prst="rect">
            <a:avLst/>
          </a:prstGeom>
          <a:noFill/>
        </p:spPr>
      </p:pic>
      <p:pic>
        <p:nvPicPr>
          <p:cNvPr id="5" name="Picture 5" descr="HENDIKE"/>
          <p:cNvPicPr>
            <a:picLocks noChangeAspect="1" noChangeArrowheads="1"/>
          </p:cNvPicPr>
          <p:nvPr/>
        </p:nvPicPr>
        <p:blipFill>
          <a:blip r:embed="rId4" cstate="print"/>
          <a:srcRect/>
          <a:stretch>
            <a:fillRect/>
          </a:stretch>
        </p:blipFill>
        <p:spPr bwMode="auto">
          <a:xfrm>
            <a:off x="5181600" y="2743200"/>
            <a:ext cx="3200400" cy="3822278"/>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endParaRPr lang="en-US" dirty="0"/>
          </a:p>
        </p:txBody>
      </p:sp>
      <p:pic>
        <p:nvPicPr>
          <p:cNvPr id="5" name="Content Placeholder 4" descr="_sp-nestasno-dete.jpg"/>
          <p:cNvPicPr>
            <a:picLocks noGrp="1" noChangeAspect="1"/>
          </p:cNvPicPr>
          <p:nvPr>
            <p:ph sz="half" idx="1"/>
          </p:nvPr>
        </p:nvPicPr>
        <p:blipFill>
          <a:blip r:embed="rId2" cstate="print"/>
          <a:stretch>
            <a:fillRect/>
          </a:stretch>
        </p:blipFill>
        <p:spPr>
          <a:xfrm>
            <a:off x="0" y="-91106"/>
            <a:ext cx="9144000" cy="6949106"/>
          </a:xfrm>
        </p:spPr>
      </p:pic>
      <p:sp>
        <p:nvSpPr>
          <p:cNvPr id="6" name="Content Placeholder 5"/>
          <p:cNvSpPr>
            <a:spLocks noGrp="1"/>
          </p:cNvSpPr>
          <p:nvPr>
            <p:ph sz="half" idx="2"/>
          </p:nvPr>
        </p:nvSpPr>
        <p:spPr/>
        <p:txBody>
          <a:bodyPr>
            <a:normAutofit/>
          </a:bodyPr>
          <a:lstStyle/>
          <a:p>
            <a:pPr>
              <a:buNone/>
            </a:pPr>
            <a:r>
              <a:rPr lang="hr-HR" sz="3200" b="1" dirty="0" smtClean="0"/>
              <a:t>   </a:t>
            </a:r>
            <a:r>
              <a:rPr lang="hr-HR" sz="3200" b="1" dirty="0" smtClean="0">
                <a:latin typeface="+mj-lt"/>
              </a:rPr>
              <a:t>Dete ima pravo da zna svoja prava i načine njihovih ostvarivanja!</a:t>
            </a:r>
            <a:endParaRPr lang="en-US" sz="3200" dirty="0">
              <a:latin typeface="+mj-lt"/>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jednakost_23"/>
          <p:cNvPicPr>
            <a:picLocks noGrp="1" noChangeAspect="1" noChangeArrowheads="1"/>
          </p:cNvPicPr>
          <p:nvPr>
            <p:ph idx="4294967295"/>
          </p:nvPr>
        </p:nvPicPr>
        <p:blipFill>
          <a:blip r:embed="rId2" cstate="print"/>
          <a:srcRect/>
          <a:stretch>
            <a:fillRect/>
          </a:stretch>
        </p:blipFill>
        <p:spPr bwMode="auto">
          <a:xfrm>
            <a:off x="609600" y="304801"/>
            <a:ext cx="8077200" cy="2209800"/>
          </a:xfrm>
          <a:prstGeom prst="rect">
            <a:avLst/>
          </a:prstGeom>
          <a:noFill/>
        </p:spPr>
      </p:pic>
      <p:pic>
        <p:nvPicPr>
          <p:cNvPr id="3" name="Picture 2" descr="248.jpg"/>
          <p:cNvPicPr>
            <a:picLocks noChangeAspect="1"/>
          </p:cNvPicPr>
          <p:nvPr/>
        </p:nvPicPr>
        <p:blipFill>
          <a:blip r:embed="rId3" cstate="print"/>
          <a:stretch>
            <a:fillRect/>
          </a:stretch>
        </p:blipFill>
        <p:spPr>
          <a:xfrm>
            <a:off x="0" y="2590800"/>
            <a:ext cx="4343400" cy="4267200"/>
          </a:xfrm>
          <a:prstGeom prst="rect">
            <a:avLst/>
          </a:prstGeom>
        </p:spPr>
      </p:pic>
      <p:pic>
        <p:nvPicPr>
          <p:cNvPr id="5" name="Picture 4" descr="6823975_orig.jpg"/>
          <p:cNvPicPr>
            <a:picLocks noChangeAspect="1"/>
          </p:cNvPicPr>
          <p:nvPr/>
        </p:nvPicPr>
        <p:blipFill>
          <a:blip r:embed="rId4" cstate="print"/>
          <a:stretch>
            <a:fillRect/>
          </a:stretch>
        </p:blipFill>
        <p:spPr>
          <a:xfrm>
            <a:off x="4419600" y="2590800"/>
            <a:ext cx="4724400" cy="4267200"/>
          </a:xfrm>
          <a:prstGeom prst="rect">
            <a:avLst/>
          </a:prstGeo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533400"/>
            <a:ext cx="8229600" cy="5592763"/>
          </a:xfrm>
        </p:spPr>
        <p:txBody>
          <a:bodyPr>
            <a:normAutofit/>
          </a:bodyPr>
          <a:lstStyle/>
          <a:p>
            <a:pPr algn="ctr">
              <a:buNone/>
            </a:pPr>
            <a:r>
              <a:rPr lang="hu-HU" b="1" dirty="0" smtClean="0">
                <a:solidFill>
                  <a:srgbClr val="FF0000"/>
                </a:solidFill>
              </a:rPr>
              <a:t>Nastava </a:t>
            </a:r>
          </a:p>
          <a:p>
            <a:r>
              <a:rPr lang="en-US" dirty="0" err="1" smtClean="0"/>
              <a:t>Cilj</a:t>
            </a:r>
            <a:r>
              <a:rPr lang="en-US" dirty="0" smtClean="0"/>
              <a:t> </a:t>
            </a:r>
            <a:r>
              <a:rPr lang="en-US" dirty="0" err="1" smtClean="0"/>
              <a:t>časa</a:t>
            </a:r>
            <a:r>
              <a:rPr lang="en-US" dirty="0" smtClean="0"/>
              <a:t>: </a:t>
            </a:r>
            <a:r>
              <a:rPr lang="en-US" dirty="0" err="1" smtClean="0"/>
              <a:t>Poznavanje</a:t>
            </a:r>
            <a:r>
              <a:rPr lang="en-US" dirty="0" smtClean="0"/>
              <a:t>, </a:t>
            </a:r>
            <a:r>
              <a:rPr lang="en-US" dirty="0" err="1" smtClean="0"/>
              <a:t>uvažavanje</a:t>
            </a:r>
            <a:r>
              <a:rPr lang="en-US" dirty="0" smtClean="0"/>
              <a:t> </a:t>
            </a:r>
            <a:r>
              <a:rPr lang="en-US" dirty="0" err="1" smtClean="0"/>
              <a:t>i</a:t>
            </a:r>
            <a:r>
              <a:rPr lang="en-US" dirty="0" smtClean="0"/>
              <a:t> </a:t>
            </a:r>
            <a:r>
              <a:rPr lang="en-US" dirty="0" err="1" smtClean="0"/>
              <a:t>življenje</a:t>
            </a:r>
            <a:r>
              <a:rPr lang="en-US" dirty="0" smtClean="0"/>
              <a:t> u </a:t>
            </a:r>
            <a:r>
              <a:rPr lang="en-US" dirty="0" err="1" smtClean="0"/>
              <a:t>skladu</a:t>
            </a:r>
            <a:r>
              <a:rPr lang="en-US" dirty="0" smtClean="0"/>
              <a:t> </a:t>
            </a:r>
            <a:r>
              <a:rPr lang="en-US" dirty="0" err="1" smtClean="0"/>
              <a:t>sa</a:t>
            </a:r>
            <a:r>
              <a:rPr lang="en-US" dirty="0" smtClean="0"/>
              <a:t> </a:t>
            </a:r>
            <a:r>
              <a:rPr lang="en-US" dirty="0" err="1" smtClean="0"/>
              <a:t>dečijim</a:t>
            </a:r>
            <a:r>
              <a:rPr lang="en-US" dirty="0" smtClean="0"/>
              <a:t> </a:t>
            </a:r>
            <a:r>
              <a:rPr lang="en-US" dirty="0" err="1" smtClean="0"/>
              <a:t>pravima</a:t>
            </a:r>
            <a:r>
              <a:rPr lang="en-US" dirty="0" smtClean="0"/>
              <a:t>. </a:t>
            </a:r>
          </a:p>
          <a:p>
            <a:r>
              <a:rPr lang="en-US" dirty="0" err="1" smtClean="0"/>
              <a:t>Zadaci</a:t>
            </a:r>
            <a:r>
              <a:rPr lang="en-US" dirty="0" smtClean="0"/>
              <a:t> </a:t>
            </a:r>
            <a:r>
              <a:rPr lang="en-US" dirty="0" err="1" smtClean="0"/>
              <a:t>časa</a:t>
            </a:r>
            <a:r>
              <a:rPr lang="en-US" dirty="0" smtClean="0"/>
              <a:t>:</a:t>
            </a:r>
            <a:r>
              <a:rPr lang="sr-Latn-RS" dirty="0" smtClean="0"/>
              <a:t> </a:t>
            </a:r>
          </a:p>
          <a:p>
            <a:r>
              <a:rPr lang="en-US" dirty="0" err="1" smtClean="0"/>
              <a:t>Obrazovni</a:t>
            </a:r>
            <a:r>
              <a:rPr lang="en-US" dirty="0" smtClean="0"/>
              <a:t>:</a:t>
            </a:r>
            <a:r>
              <a:rPr lang="sr-Latn-RS" dirty="0" smtClean="0"/>
              <a:t> </a:t>
            </a:r>
            <a:r>
              <a:rPr lang="en-US" dirty="0" err="1" smtClean="0"/>
              <a:t>Sticanje</a:t>
            </a:r>
            <a:r>
              <a:rPr lang="en-US" dirty="0" smtClean="0"/>
              <a:t>, </a:t>
            </a:r>
            <a:r>
              <a:rPr lang="en-US" dirty="0" err="1" smtClean="0"/>
              <a:t>proširivanje</a:t>
            </a:r>
            <a:r>
              <a:rPr lang="en-US" dirty="0" smtClean="0"/>
              <a:t> </a:t>
            </a:r>
            <a:r>
              <a:rPr lang="en-US" dirty="0" err="1" smtClean="0"/>
              <a:t>i</a:t>
            </a:r>
            <a:r>
              <a:rPr lang="en-US" dirty="0" smtClean="0"/>
              <a:t> </a:t>
            </a:r>
            <a:r>
              <a:rPr lang="en-US" dirty="0" err="1" smtClean="0"/>
              <a:t>produbljivanje</a:t>
            </a:r>
            <a:r>
              <a:rPr lang="en-US" dirty="0" smtClean="0"/>
              <a:t> </a:t>
            </a:r>
            <a:r>
              <a:rPr lang="en-US" dirty="0" err="1" smtClean="0"/>
              <a:t>znanja</a:t>
            </a:r>
            <a:r>
              <a:rPr lang="en-US" dirty="0" smtClean="0"/>
              <a:t> o </a:t>
            </a:r>
            <a:r>
              <a:rPr lang="en-US" dirty="0" err="1" smtClean="0"/>
              <a:t>pojedinim</a:t>
            </a:r>
            <a:r>
              <a:rPr lang="en-US" dirty="0" smtClean="0"/>
              <a:t> </a:t>
            </a:r>
            <a:r>
              <a:rPr lang="en-US" dirty="0" err="1" smtClean="0"/>
              <a:t>dečijim</a:t>
            </a:r>
            <a:r>
              <a:rPr lang="en-US" dirty="0" smtClean="0"/>
              <a:t> </a:t>
            </a:r>
            <a:r>
              <a:rPr lang="en-US" dirty="0" err="1" smtClean="0"/>
              <a:t>pravima</a:t>
            </a:r>
            <a:r>
              <a:rPr lang="en-US" dirty="0" smtClean="0"/>
              <a:t> </a:t>
            </a:r>
            <a:r>
              <a:rPr lang="en-US" dirty="0" err="1" smtClean="0"/>
              <a:t>i</a:t>
            </a:r>
            <a:r>
              <a:rPr lang="en-US" dirty="0" smtClean="0"/>
              <a:t> </a:t>
            </a:r>
            <a:r>
              <a:rPr lang="en-US" dirty="0" err="1" smtClean="0"/>
              <a:t>pravilima</a:t>
            </a:r>
            <a:r>
              <a:rPr lang="en-US" dirty="0" smtClean="0"/>
              <a:t> </a:t>
            </a:r>
            <a:r>
              <a:rPr lang="en-US" dirty="0" err="1" smtClean="0"/>
              <a:t>grupe</a:t>
            </a:r>
            <a:r>
              <a:rPr lang="en-US" dirty="0" smtClean="0"/>
              <a:t>. </a:t>
            </a:r>
            <a:r>
              <a:rPr lang="en-US" dirty="0" err="1" smtClean="0"/>
              <a:t>Poznavanje</a:t>
            </a:r>
            <a:r>
              <a:rPr lang="en-US" dirty="0" smtClean="0"/>
              <a:t>, </a:t>
            </a:r>
            <a:r>
              <a:rPr lang="en-US" dirty="0" err="1" smtClean="0"/>
              <a:t>usvajanje</a:t>
            </a:r>
            <a:r>
              <a:rPr lang="en-US" dirty="0" smtClean="0"/>
              <a:t> </a:t>
            </a:r>
            <a:r>
              <a:rPr lang="en-US" dirty="0" err="1" smtClean="0"/>
              <a:t>i</a:t>
            </a:r>
            <a:r>
              <a:rPr lang="en-US" dirty="0" smtClean="0"/>
              <a:t> </a:t>
            </a:r>
            <a:r>
              <a:rPr lang="en-US" dirty="0" err="1" smtClean="0"/>
              <a:t>življenje</a:t>
            </a:r>
            <a:r>
              <a:rPr lang="en-US" dirty="0" smtClean="0"/>
              <a:t> u </a:t>
            </a:r>
            <a:r>
              <a:rPr lang="en-US" dirty="0" err="1" smtClean="0"/>
              <a:t>skladu</a:t>
            </a:r>
            <a:r>
              <a:rPr lang="en-US" dirty="0" smtClean="0"/>
              <a:t> </a:t>
            </a:r>
            <a:r>
              <a:rPr lang="en-US" dirty="0" err="1" smtClean="0"/>
              <a:t>sa</a:t>
            </a:r>
            <a:r>
              <a:rPr lang="en-US" dirty="0" smtClean="0"/>
              <a:t> </a:t>
            </a:r>
            <a:r>
              <a:rPr lang="en-US" dirty="0" err="1" smtClean="0"/>
              <a:t>tim</a:t>
            </a:r>
            <a:r>
              <a:rPr lang="en-US" dirty="0" smtClean="0"/>
              <a:t> </a:t>
            </a:r>
            <a:r>
              <a:rPr lang="en-US" dirty="0" err="1" smtClean="0"/>
              <a:t>pravima</a:t>
            </a:r>
            <a:r>
              <a:rPr lang="en-US" dirty="0" smtClean="0"/>
              <a:t> </a:t>
            </a:r>
            <a:r>
              <a:rPr lang="en-US" dirty="0" err="1" smtClean="0"/>
              <a:t>i</a:t>
            </a:r>
            <a:r>
              <a:rPr lang="en-US" dirty="0" smtClean="0"/>
              <a:t> </a:t>
            </a:r>
            <a:r>
              <a:rPr lang="en-US" dirty="0" err="1" smtClean="0"/>
              <a:t>pravilima</a:t>
            </a:r>
            <a:r>
              <a:rPr lang="hu-HU" dirty="0" smtClean="0"/>
              <a:t>.</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533400"/>
            <a:ext cx="8229600" cy="5592763"/>
          </a:xfrm>
        </p:spPr>
        <p:txBody>
          <a:bodyPr>
            <a:normAutofit/>
          </a:bodyPr>
          <a:lstStyle/>
          <a:p>
            <a:r>
              <a:rPr lang="en-US" dirty="0" err="1" smtClean="0"/>
              <a:t>Vaspitni</a:t>
            </a:r>
            <a:r>
              <a:rPr lang="en-US" dirty="0" smtClean="0"/>
              <a:t>: </a:t>
            </a:r>
            <a:r>
              <a:rPr lang="en-US" dirty="0" err="1" smtClean="0"/>
              <a:t>Razvijanje</a:t>
            </a:r>
            <a:r>
              <a:rPr lang="en-US" dirty="0" smtClean="0"/>
              <a:t> </a:t>
            </a:r>
            <a:r>
              <a:rPr lang="en-US" dirty="0" err="1" smtClean="0"/>
              <a:t>svesti</a:t>
            </a:r>
            <a:r>
              <a:rPr lang="en-US" dirty="0" smtClean="0"/>
              <a:t> o </a:t>
            </a:r>
            <a:r>
              <a:rPr lang="en-US" dirty="0" err="1" smtClean="0"/>
              <a:t>potrebi</a:t>
            </a:r>
            <a:r>
              <a:rPr lang="en-US" dirty="0" smtClean="0"/>
              <a:t> </a:t>
            </a:r>
            <a:r>
              <a:rPr lang="en-US" dirty="0" err="1" smtClean="0"/>
              <a:t>poznavanja</a:t>
            </a:r>
            <a:r>
              <a:rPr lang="en-US" dirty="0" smtClean="0"/>
              <a:t> </a:t>
            </a:r>
            <a:r>
              <a:rPr lang="en-US" dirty="0" err="1" smtClean="0"/>
              <a:t>i</a:t>
            </a:r>
            <a:r>
              <a:rPr lang="en-US" dirty="0" smtClean="0"/>
              <a:t> </a:t>
            </a:r>
            <a:r>
              <a:rPr lang="en-US" dirty="0" err="1" smtClean="0"/>
              <a:t>uvažavanja</a:t>
            </a:r>
            <a:r>
              <a:rPr lang="en-US" dirty="0" smtClean="0"/>
              <a:t> </a:t>
            </a:r>
            <a:r>
              <a:rPr lang="en-US" dirty="0" err="1" smtClean="0"/>
              <a:t>dečijih</a:t>
            </a:r>
            <a:r>
              <a:rPr lang="en-US" dirty="0" smtClean="0"/>
              <a:t> </a:t>
            </a:r>
            <a:r>
              <a:rPr lang="en-US" dirty="0" err="1" smtClean="0"/>
              <a:t>prava</a:t>
            </a:r>
            <a:r>
              <a:rPr lang="en-US" dirty="0" smtClean="0"/>
              <a:t> </a:t>
            </a:r>
            <a:r>
              <a:rPr lang="en-US" dirty="0" err="1" smtClean="0"/>
              <a:t>i</a:t>
            </a:r>
            <a:r>
              <a:rPr lang="en-US" dirty="0" smtClean="0"/>
              <a:t> </a:t>
            </a:r>
            <a:r>
              <a:rPr lang="en-US" dirty="0" err="1" smtClean="0"/>
              <a:t>pravila</a:t>
            </a:r>
            <a:r>
              <a:rPr lang="en-US" dirty="0" smtClean="0"/>
              <a:t> </a:t>
            </a:r>
            <a:r>
              <a:rPr lang="en-US" dirty="0" err="1" smtClean="0"/>
              <a:t>grupe</a:t>
            </a:r>
            <a:r>
              <a:rPr lang="en-US" dirty="0" smtClean="0"/>
              <a:t>; o </a:t>
            </a:r>
            <a:r>
              <a:rPr lang="en-US" dirty="0" err="1" smtClean="0"/>
              <a:t>potrebi</a:t>
            </a:r>
            <a:r>
              <a:rPr lang="en-US" dirty="0" smtClean="0"/>
              <a:t> </a:t>
            </a:r>
            <a:r>
              <a:rPr lang="en-US" dirty="0" err="1" smtClean="0"/>
              <a:t>poštovanja</a:t>
            </a:r>
            <a:r>
              <a:rPr lang="en-US" dirty="0" smtClean="0"/>
              <a:t> </a:t>
            </a:r>
            <a:r>
              <a:rPr lang="en-US" dirty="0" err="1" smtClean="0"/>
              <a:t>i</a:t>
            </a:r>
            <a:r>
              <a:rPr lang="en-US" dirty="0" smtClean="0"/>
              <a:t> </a:t>
            </a:r>
            <a:r>
              <a:rPr lang="en-US" dirty="0" err="1" smtClean="0"/>
              <a:t>uvažavanja</a:t>
            </a:r>
            <a:r>
              <a:rPr lang="en-US" dirty="0" smtClean="0"/>
              <a:t> </a:t>
            </a:r>
            <a:r>
              <a:rPr lang="en-US" dirty="0" err="1" smtClean="0"/>
              <a:t>drugih</a:t>
            </a:r>
            <a:r>
              <a:rPr lang="en-US" dirty="0" smtClean="0"/>
              <a:t> </a:t>
            </a:r>
            <a:r>
              <a:rPr lang="en-US" dirty="0" err="1" smtClean="0"/>
              <a:t>ljudi</a:t>
            </a:r>
            <a:r>
              <a:rPr lang="en-US" dirty="0" smtClean="0"/>
              <a:t> </a:t>
            </a:r>
            <a:r>
              <a:rPr lang="en-US" dirty="0" err="1" smtClean="0"/>
              <a:t>i</a:t>
            </a:r>
            <a:r>
              <a:rPr lang="en-US" dirty="0" smtClean="0"/>
              <a:t> </a:t>
            </a:r>
            <a:r>
              <a:rPr lang="en-US" dirty="0" err="1" smtClean="0"/>
              <a:t>njihovih</a:t>
            </a:r>
            <a:r>
              <a:rPr lang="en-US" dirty="0" smtClean="0"/>
              <a:t> </a:t>
            </a:r>
            <a:r>
              <a:rPr lang="en-US" dirty="0" err="1" smtClean="0"/>
              <a:t>prava</a:t>
            </a:r>
            <a:r>
              <a:rPr lang="en-US" dirty="0" smtClean="0"/>
              <a:t>.</a:t>
            </a:r>
          </a:p>
          <a:p>
            <a:endParaRPr lang="en-US" dirty="0" smtClean="0"/>
          </a:p>
          <a:p>
            <a:r>
              <a:rPr lang="en-US" dirty="0" err="1" smtClean="0"/>
              <a:t>Funkcionalni</a:t>
            </a:r>
            <a:r>
              <a:rPr lang="en-US" dirty="0" smtClean="0"/>
              <a:t>:</a:t>
            </a:r>
            <a:r>
              <a:rPr lang="sr-Latn-RS" dirty="0" smtClean="0"/>
              <a:t> </a:t>
            </a:r>
            <a:r>
              <a:rPr lang="en-US" dirty="0" err="1" smtClean="0"/>
              <a:t>Osposobljavanje</a:t>
            </a:r>
            <a:r>
              <a:rPr lang="en-US" dirty="0" smtClean="0"/>
              <a:t> </a:t>
            </a:r>
            <a:r>
              <a:rPr lang="en-US" dirty="0" err="1" smtClean="0"/>
              <a:t>učenika</a:t>
            </a:r>
            <a:r>
              <a:rPr lang="en-US" dirty="0" smtClean="0"/>
              <a:t> </a:t>
            </a:r>
            <a:r>
              <a:rPr lang="en-US" dirty="0" err="1" smtClean="0"/>
              <a:t>za</a:t>
            </a:r>
            <a:r>
              <a:rPr lang="en-US" dirty="0" smtClean="0"/>
              <a:t> </a:t>
            </a:r>
            <a:r>
              <a:rPr lang="en-US" dirty="0" err="1" smtClean="0"/>
              <a:t>prepoznavanje</a:t>
            </a:r>
            <a:r>
              <a:rPr lang="en-US" dirty="0" smtClean="0"/>
              <a:t> </a:t>
            </a:r>
            <a:r>
              <a:rPr lang="en-US" dirty="0" err="1" smtClean="0"/>
              <a:t>dečijih</a:t>
            </a:r>
            <a:r>
              <a:rPr lang="en-US" dirty="0" smtClean="0"/>
              <a:t> </a:t>
            </a:r>
            <a:r>
              <a:rPr lang="en-US" dirty="0" err="1" smtClean="0"/>
              <a:t>prava</a:t>
            </a:r>
            <a:r>
              <a:rPr lang="en-US" dirty="0" smtClean="0"/>
              <a:t>; </a:t>
            </a:r>
            <a:r>
              <a:rPr lang="en-US" dirty="0" err="1" smtClean="0"/>
              <a:t>za</a:t>
            </a:r>
            <a:r>
              <a:rPr lang="en-US" dirty="0" smtClean="0"/>
              <a:t> </a:t>
            </a:r>
            <a:r>
              <a:rPr lang="en-US" dirty="0" err="1" smtClean="0"/>
              <a:t>odgovorno</a:t>
            </a:r>
            <a:r>
              <a:rPr lang="en-US" dirty="0" smtClean="0"/>
              <a:t> </a:t>
            </a:r>
            <a:r>
              <a:rPr lang="en-US" dirty="0" err="1" smtClean="0"/>
              <a:t>ponašanje</a:t>
            </a:r>
            <a:r>
              <a:rPr lang="en-US" dirty="0" smtClean="0"/>
              <a:t> </a:t>
            </a:r>
            <a:r>
              <a:rPr lang="en-US" dirty="0" err="1" smtClean="0"/>
              <a:t>unutar</a:t>
            </a:r>
            <a:r>
              <a:rPr lang="en-US" dirty="0" smtClean="0"/>
              <a:t> </a:t>
            </a:r>
            <a:r>
              <a:rPr lang="en-US" dirty="0" err="1" smtClean="0"/>
              <a:t>različitih</a:t>
            </a:r>
            <a:r>
              <a:rPr lang="en-US" dirty="0" smtClean="0"/>
              <a:t> </a:t>
            </a:r>
            <a:r>
              <a:rPr lang="en-US" dirty="0" err="1" smtClean="0"/>
              <a:t>grupa</a:t>
            </a:r>
            <a:r>
              <a:rPr lang="en-US" dirty="0" smtClean="0"/>
              <a:t>, </a:t>
            </a:r>
            <a:r>
              <a:rPr lang="en-US" dirty="0" err="1" smtClean="0"/>
              <a:t>za</a:t>
            </a:r>
            <a:r>
              <a:rPr lang="en-US" dirty="0" smtClean="0"/>
              <a:t> </a:t>
            </a:r>
            <a:r>
              <a:rPr lang="en-US" dirty="0" err="1" smtClean="0"/>
              <a:t>poštovanje</a:t>
            </a:r>
            <a:r>
              <a:rPr lang="en-US" dirty="0" smtClean="0"/>
              <a:t> </a:t>
            </a:r>
            <a:r>
              <a:rPr lang="en-US" dirty="0" err="1" smtClean="0"/>
              <a:t>i</a:t>
            </a:r>
            <a:r>
              <a:rPr lang="en-US" dirty="0" smtClean="0"/>
              <a:t> </a:t>
            </a:r>
            <a:r>
              <a:rPr lang="en-US" dirty="0" err="1" smtClean="0"/>
              <a:t>uvažavanje</a:t>
            </a:r>
            <a:r>
              <a:rPr lang="en-US" dirty="0" smtClean="0"/>
              <a:t> </a:t>
            </a:r>
            <a:r>
              <a:rPr lang="en-US" dirty="0" err="1" smtClean="0"/>
              <a:t>drugih</a:t>
            </a:r>
            <a:r>
              <a:rPr lang="en-US" dirty="0" smtClean="0"/>
              <a:t> </a:t>
            </a:r>
            <a:r>
              <a:rPr lang="en-US" dirty="0" err="1" smtClean="0"/>
              <a:t>ličnosti</a:t>
            </a:r>
            <a:r>
              <a:rPr lang="en-US" dirty="0" smtClean="0"/>
              <a:t> </a:t>
            </a:r>
            <a:r>
              <a:rPr lang="en-US" dirty="0" err="1" smtClean="0"/>
              <a:t>i</a:t>
            </a:r>
            <a:r>
              <a:rPr lang="en-US" dirty="0" smtClean="0"/>
              <a:t> </a:t>
            </a:r>
            <a:r>
              <a:rPr lang="en-US" dirty="0" err="1" smtClean="0"/>
              <a:t>članova</a:t>
            </a:r>
            <a:r>
              <a:rPr lang="en-US" dirty="0" smtClean="0"/>
              <a:t> </a:t>
            </a:r>
            <a:r>
              <a:rPr lang="en-US" dirty="0" err="1" smtClean="0"/>
              <a:t>grupa</a:t>
            </a:r>
            <a:r>
              <a:rPr lang="en-US" dirty="0" smtClean="0"/>
              <a:t> </a:t>
            </a:r>
            <a:r>
              <a:rPr lang="en-US" dirty="0" err="1" smtClean="0"/>
              <a:t>kojima</a:t>
            </a:r>
            <a:r>
              <a:rPr lang="en-US" dirty="0" smtClean="0"/>
              <a:t> (ne)</a:t>
            </a:r>
            <a:r>
              <a:rPr lang="en-US" dirty="0" err="1" smtClean="0"/>
              <a:t>pripadaju</a:t>
            </a:r>
            <a:r>
              <a:rPr lang="en-US" dirty="0" smtClean="0"/>
              <a:t>.</a:t>
            </a:r>
          </a:p>
          <a:p>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sr-Latn-RS" dirty="0" smtClean="0">
                <a:solidFill>
                  <a:srgbClr val="FF0000"/>
                </a:solidFill>
              </a:rPr>
              <a:t>Radionica:</a:t>
            </a:r>
            <a:endParaRPr lang="en-US" dirty="0">
              <a:solidFill>
                <a:srgbClr val="FF0000"/>
              </a:solidFill>
            </a:endParaRPr>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r>
              <a:rPr lang="sr-Latn-RS" dirty="0" err="1" smtClean="0"/>
              <a:t>P</a:t>
            </a:r>
            <a:r>
              <a:rPr lang="en-US" dirty="0" err="1" smtClean="0"/>
              <a:t>uštam</a:t>
            </a:r>
            <a:r>
              <a:rPr lang="en-US" dirty="0" smtClean="0"/>
              <a:t> </a:t>
            </a:r>
            <a:r>
              <a:rPr lang="en-US" dirty="0" err="1" smtClean="0"/>
              <a:t>pesmu</a:t>
            </a:r>
            <a:r>
              <a:rPr lang="en-US" dirty="0" smtClean="0"/>
              <a:t> “</a:t>
            </a:r>
            <a:r>
              <a:rPr lang="en-US" dirty="0" err="1" smtClean="0"/>
              <a:t>Lako</a:t>
            </a:r>
            <a:r>
              <a:rPr lang="en-US" dirty="0" smtClean="0"/>
              <a:t> je </a:t>
            </a:r>
            <a:r>
              <a:rPr lang="en-US" dirty="0" err="1" smtClean="0"/>
              <a:t>prutu</a:t>
            </a:r>
            <a:r>
              <a:rPr lang="en-US" dirty="0" smtClean="0"/>
              <a:t> </a:t>
            </a:r>
            <a:r>
              <a:rPr lang="en-US" dirty="0" err="1" smtClean="0"/>
              <a:t>da</a:t>
            </a:r>
            <a:r>
              <a:rPr lang="en-US" dirty="0" smtClean="0"/>
              <a:t> se </a:t>
            </a:r>
            <a:r>
              <a:rPr lang="en-US" dirty="0" err="1" smtClean="0"/>
              <a:t>sokoli</a:t>
            </a:r>
            <a:r>
              <a:rPr lang="en-US" dirty="0" smtClean="0"/>
              <a:t>” u </a:t>
            </a:r>
            <a:r>
              <a:rPr lang="en-US" dirty="0" err="1" smtClean="0"/>
              <a:t>izvodjenju</a:t>
            </a:r>
            <a:r>
              <a:rPr lang="en-US" dirty="0" smtClean="0"/>
              <a:t> </a:t>
            </a:r>
            <a:r>
              <a:rPr lang="en-US" dirty="0" err="1" smtClean="0"/>
              <a:t>Dragana</a:t>
            </a:r>
            <a:r>
              <a:rPr lang="en-US" dirty="0" smtClean="0"/>
              <a:t> </a:t>
            </a:r>
            <a:r>
              <a:rPr lang="en-US" dirty="0" err="1" smtClean="0"/>
              <a:t>Lukića</a:t>
            </a:r>
            <a:endParaRPr lang="sr-Latn-RS" dirty="0" smtClean="0"/>
          </a:p>
          <a:p>
            <a:r>
              <a:rPr lang="sr-Latn-RS" dirty="0" smtClean="0"/>
              <a:t>Razgovor o pesmi.( Da li im se svidela, ko tuče decu u pesmi, da li je to dobro)</a:t>
            </a:r>
          </a:p>
          <a:p>
            <a:r>
              <a:rPr lang="sr-Latn-RS" dirty="0" smtClean="0"/>
              <a:t>Razgovor o pravima dece.</a:t>
            </a:r>
          </a:p>
          <a:p>
            <a:r>
              <a:rPr lang="sr-Latn-RS" dirty="0" smtClean="0"/>
              <a:t>U</a:t>
            </a:r>
            <a:r>
              <a:rPr lang="en-US" dirty="0" err="1" smtClean="0"/>
              <a:t>čenike</a:t>
            </a:r>
            <a:r>
              <a:rPr lang="en-US" dirty="0" smtClean="0"/>
              <a:t> </a:t>
            </a:r>
            <a:r>
              <a:rPr lang="en-US" dirty="0" err="1" smtClean="0"/>
              <a:t>delim</a:t>
            </a:r>
            <a:r>
              <a:rPr lang="en-US" dirty="0" smtClean="0"/>
              <a:t> u 6 </a:t>
            </a:r>
            <a:r>
              <a:rPr lang="en-US" dirty="0" err="1" smtClean="0"/>
              <a:t>grupa</a:t>
            </a:r>
            <a:r>
              <a:rPr lang="en-US" dirty="0" smtClean="0"/>
              <a:t> </a:t>
            </a:r>
            <a:r>
              <a:rPr lang="en-US" dirty="0" err="1" smtClean="0"/>
              <a:t>i</a:t>
            </a:r>
            <a:r>
              <a:rPr lang="en-US" dirty="0" smtClean="0"/>
              <a:t> </a:t>
            </a:r>
            <a:r>
              <a:rPr lang="en-US" dirty="0" err="1" smtClean="0"/>
              <a:t>govorim</a:t>
            </a:r>
            <a:r>
              <a:rPr lang="en-US" dirty="0" smtClean="0"/>
              <a:t> </a:t>
            </a:r>
            <a:r>
              <a:rPr lang="en-US" dirty="0" err="1" smtClean="0"/>
              <a:t>da</a:t>
            </a:r>
            <a:r>
              <a:rPr lang="en-US" dirty="0" smtClean="0"/>
              <a:t> </a:t>
            </a:r>
            <a:r>
              <a:rPr lang="en-US" dirty="0" err="1" smtClean="0"/>
              <a:t>će</a:t>
            </a:r>
            <a:r>
              <a:rPr lang="en-US" dirty="0" smtClean="0"/>
              <a:t> </a:t>
            </a:r>
            <a:r>
              <a:rPr lang="en-US" dirty="0" err="1" smtClean="0"/>
              <a:t>svaka</a:t>
            </a:r>
            <a:r>
              <a:rPr lang="en-US" dirty="0" smtClean="0"/>
              <a:t> </a:t>
            </a:r>
            <a:r>
              <a:rPr lang="en-US" dirty="0" err="1" smtClean="0"/>
              <a:t>grupa</a:t>
            </a:r>
            <a:r>
              <a:rPr lang="en-US" dirty="0" smtClean="0"/>
              <a:t> </a:t>
            </a:r>
            <a:r>
              <a:rPr lang="en-US" dirty="0" err="1" smtClean="0"/>
              <a:t>dobiti</a:t>
            </a:r>
            <a:r>
              <a:rPr lang="en-US" dirty="0" smtClean="0"/>
              <a:t> </a:t>
            </a:r>
            <a:r>
              <a:rPr lang="en-US" dirty="0" err="1" smtClean="0"/>
              <a:t>po</a:t>
            </a:r>
            <a:r>
              <a:rPr lang="en-US" dirty="0" smtClean="0"/>
              <a:t> </a:t>
            </a:r>
            <a:r>
              <a:rPr lang="en-US" dirty="0" err="1" smtClean="0"/>
              <a:t>jednu</a:t>
            </a:r>
            <a:r>
              <a:rPr lang="en-US" dirty="0" smtClean="0"/>
              <a:t> </a:t>
            </a:r>
            <a:r>
              <a:rPr lang="en-US" dirty="0" err="1" smtClean="0"/>
              <a:t>pesmu</a:t>
            </a:r>
            <a:r>
              <a:rPr lang="en-US" dirty="0" smtClean="0"/>
              <a:t> </a:t>
            </a:r>
            <a:r>
              <a:rPr lang="en-US" dirty="0" err="1" smtClean="0"/>
              <a:t>Ljubivoja</a:t>
            </a:r>
            <a:r>
              <a:rPr lang="en-US" dirty="0" smtClean="0"/>
              <a:t> </a:t>
            </a:r>
            <a:r>
              <a:rPr lang="en-US" dirty="0" err="1" smtClean="0"/>
              <a:t>Ršumovića</a:t>
            </a:r>
            <a:r>
              <a:rPr lang="en-US" dirty="0" smtClean="0"/>
              <a:t>, </a:t>
            </a:r>
            <a:r>
              <a:rPr lang="en-US" dirty="0" err="1" smtClean="0"/>
              <a:t>na</a:t>
            </a:r>
            <a:r>
              <a:rPr lang="en-US" dirty="0" smtClean="0"/>
              <a:t> </a:t>
            </a:r>
            <a:r>
              <a:rPr lang="en-US" dirty="0" err="1" smtClean="0"/>
              <a:t>osnovu</a:t>
            </a:r>
            <a:r>
              <a:rPr lang="en-US" dirty="0" smtClean="0"/>
              <a:t> </a:t>
            </a:r>
            <a:r>
              <a:rPr lang="en-US" dirty="0" err="1" smtClean="0"/>
              <a:t>koje</a:t>
            </a:r>
            <a:r>
              <a:rPr lang="en-US" dirty="0" smtClean="0"/>
              <a:t> </a:t>
            </a:r>
            <a:r>
              <a:rPr lang="en-US" dirty="0" err="1" smtClean="0"/>
              <a:t>treba</a:t>
            </a:r>
            <a:r>
              <a:rPr lang="en-US" dirty="0" smtClean="0"/>
              <a:t> </a:t>
            </a:r>
            <a:r>
              <a:rPr lang="en-US" dirty="0" err="1" smtClean="0"/>
              <a:t>da</a:t>
            </a:r>
            <a:r>
              <a:rPr lang="en-US" dirty="0" smtClean="0"/>
              <a:t> </a:t>
            </a:r>
            <a:r>
              <a:rPr lang="en-US" dirty="0" err="1" smtClean="0"/>
              <a:t>zaključe</a:t>
            </a:r>
            <a:r>
              <a:rPr lang="en-US" dirty="0" smtClean="0"/>
              <a:t> o </a:t>
            </a:r>
            <a:r>
              <a:rPr lang="en-US" dirty="0" err="1" smtClean="0"/>
              <a:t>kojim</a:t>
            </a:r>
            <a:r>
              <a:rPr lang="en-US" dirty="0" smtClean="0"/>
              <a:t> </a:t>
            </a:r>
            <a:r>
              <a:rPr lang="en-US" dirty="0" err="1" smtClean="0"/>
              <a:t>dečijim</a:t>
            </a:r>
            <a:r>
              <a:rPr lang="en-US" dirty="0" smtClean="0"/>
              <a:t> </a:t>
            </a:r>
            <a:r>
              <a:rPr lang="en-US" dirty="0" err="1" smtClean="0"/>
              <a:t>pravima</a:t>
            </a:r>
            <a:r>
              <a:rPr lang="en-US" dirty="0" smtClean="0"/>
              <a:t> se </a:t>
            </a:r>
            <a:r>
              <a:rPr lang="en-US" dirty="0" err="1" smtClean="0"/>
              <a:t>radi</a:t>
            </a:r>
            <a:r>
              <a:rPr lang="en-US" dirty="0" smtClean="0"/>
              <a:t> u </a:t>
            </a:r>
            <a:r>
              <a:rPr lang="en-US" dirty="0" err="1" smtClean="0"/>
              <a:t>pesmi</a:t>
            </a:r>
            <a:r>
              <a:rPr lang="en-US" dirty="0" smtClean="0"/>
              <a:t>.</a:t>
            </a:r>
          </a:p>
          <a:p>
            <a:r>
              <a:rPr lang="en-US" dirty="0" smtClean="0"/>
              <a:t>U</a:t>
            </a:r>
            <a:r>
              <a:rPr lang="sr-Latn-RS" dirty="0" smtClean="0"/>
              <a:t> završnom delu u</a:t>
            </a:r>
            <a:r>
              <a:rPr lang="en-US" dirty="0" err="1" smtClean="0"/>
              <a:t>čenici</a:t>
            </a:r>
            <a:r>
              <a:rPr lang="en-US" dirty="0" smtClean="0"/>
              <a:t> u </a:t>
            </a:r>
            <a:r>
              <a:rPr lang="en-US" dirty="0" err="1" smtClean="0"/>
              <a:t>svoje</a:t>
            </a:r>
            <a:r>
              <a:rPr lang="en-US" dirty="0" smtClean="0"/>
              <a:t> </a:t>
            </a:r>
            <a:r>
              <a:rPr lang="en-US" dirty="0" err="1" smtClean="0"/>
              <a:t>sveske</a:t>
            </a:r>
            <a:r>
              <a:rPr lang="en-US" dirty="0" smtClean="0"/>
              <a:t> </a:t>
            </a:r>
            <a:r>
              <a:rPr lang="en-US" dirty="0" err="1" smtClean="0"/>
              <a:t>prepisuju</a:t>
            </a:r>
            <a:r>
              <a:rPr lang="en-US" dirty="0" smtClean="0"/>
              <a:t> </a:t>
            </a:r>
            <a:r>
              <a:rPr lang="en-US" dirty="0" err="1" smtClean="0"/>
              <a:t>sa</a:t>
            </a:r>
            <a:r>
              <a:rPr lang="en-US" dirty="0" smtClean="0"/>
              <a:t> table </a:t>
            </a:r>
            <a:r>
              <a:rPr lang="en-US" dirty="0" err="1" smtClean="0"/>
              <a:t>dečija</a:t>
            </a:r>
            <a:r>
              <a:rPr lang="en-US" dirty="0" smtClean="0"/>
              <a:t> </a:t>
            </a:r>
            <a:r>
              <a:rPr lang="en-US" dirty="0" err="1" smtClean="0"/>
              <a:t>prava</a:t>
            </a:r>
            <a:r>
              <a:rPr lang="sr-Latn-RS" dirty="0" smtClean="0"/>
              <a:t>.</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cs typeface="Times New Roman" pitchFamily="18" charset="0"/>
              </a:rPr>
              <a:t>Š</a:t>
            </a:r>
            <a:r>
              <a:rPr lang="en-US" dirty="0" err="1" smtClean="0">
                <a:cs typeface="Times New Roman" pitchFamily="18" charset="0"/>
              </a:rPr>
              <a:t>ta</a:t>
            </a:r>
            <a:r>
              <a:rPr lang="en-US" dirty="0" smtClean="0">
                <a:cs typeface="Times New Roman" pitchFamily="18" charset="0"/>
              </a:rPr>
              <a:t> </a:t>
            </a:r>
            <a:r>
              <a:rPr lang="en-US" dirty="0" err="1" smtClean="0">
                <a:cs typeface="Times New Roman" pitchFamily="18" charset="0"/>
              </a:rPr>
              <a:t>su</a:t>
            </a:r>
            <a:r>
              <a:rPr lang="en-US" dirty="0" smtClean="0">
                <a:cs typeface="Times New Roman" pitchFamily="18" charset="0"/>
              </a:rPr>
              <a:t> de</a:t>
            </a:r>
            <a:r>
              <a:rPr lang="sr-Latn-RS" dirty="0" smtClean="0">
                <a:cs typeface="Times New Roman" pitchFamily="18" charset="0"/>
              </a:rPr>
              <a:t>č</a:t>
            </a:r>
            <a:r>
              <a:rPr lang="en-US" dirty="0" err="1" smtClean="0">
                <a:cs typeface="Times New Roman" pitchFamily="18" charset="0"/>
              </a:rPr>
              <a:t>ija</a:t>
            </a:r>
            <a:r>
              <a:rPr lang="en-US" dirty="0" smtClean="0">
                <a:cs typeface="Times New Roman" pitchFamily="18" charset="0"/>
              </a:rPr>
              <a:t> </a:t>
            </a:r>
            <a:r>
              <a:rPr lang="en-US" dirty="0" err="1" smtClean="0">
                <a:cs typeface="Times New Roman" pitchFamily="18" charset="0"/>
              </a:rPr>
              <a:t>prava</a:t>
            </a:r>
            <a:r>
              <a:rPr lang="en-US" dirty="0" smtClean="0">
                <a:cs typeface="Times New Roman" pitchFamily="18" charset="0"/>
              </a:rPr>
              <a:t>?</a:t>
            </a:r>
            <a:endParaRPr lang="en-US" dirty="0"/>
          </a:p>
        </p:txBody>
      </p:sp>
      <p:sp>
        <p:nvSpPr>
          <p:cNvPr id="3" name="Content Placeholder 2"/>
          <p:cNvSpPr>
            <a:spLocks noGrp="1"/>
          </p:cNvSpPr>
          <p:nvPr>
            <p:ph sz="half" idx="1"/>
          </p:nvPr>
        </p:nvSpPr>
        <p:spPr/>
        <p:txBody>
          <a:bodyPr/>
          <a:lstStyle/>
          <a:p>
            <a:r>
              <a:rPr lang="sr-Latn-RS" dirty="0" smtClean="0">
                <a:latin typeface="+mj-lt"/>
                <a:cs typeface="Times New Roman" pitchFamily="18" charset="0"/>
              </a:rPr>
              <a:t>Dečija prava su  izraz priznanja međunarodne zajednice o postojanju posebnih potreba dece.</a:t>
            </a:r>
          </a:p>
          <a:p>
            <a:pPr>
              <a:buNone/>
            </a:pPr>
            <a:r>
              <a:rPr lang="sr-Latn-RS" dirty="0" smtClean="0">
                <a:latin typeface="+mj-lt"/>
                <a:cs typeface="Times New Roman" pitchFamily="18" charset="0"/>
              </a:rPr>
              <a:t> </a:t>
            </a:r>
            <a:endParaRPr lang="en-US" dirty="0" smtClean="0">
              <a:latin typeface="+mj-lt"/>
              <a:cs typeface="Times New Roman" pitchFamily="18" charset="0"/>
            </a:endParaRPr>
          </a:p>
          <a:p>
            <a:r>
              <a:rPr lang="sr-Latn-RS" dirty="0" smtClean="0">
                <a:latin typeface="+mj-lt"/>
                <a:cs typeface="Times New Roman" pitchFamily="18" charset="0"/>
              </a:rPr>
              <a:t>P</a:t>
            </a:r>
            <a:r>
              <a:rPr lang="hr-HR" dirty="0" smtClean="0">
                <a:latin typeface="+mj-lt"/>
                <a:cs typeface="Times New Roman" pitchFamily="18" charset="0"/>
              </a:rPr>
              <a:t>rava</a:t>
            </a:r>
            <a:r>
              <a:rPr lang="en-US" dirty="0" smtClean="0">
                <a:latin typeface="+mj-lt"/>
                <a:cs typeface="Times New Roman" pitchFamily="18" charset="0"/>
              </a:rPr>
              <a:t>:</a:t>
            </a:r>
            <a:r>
              <a:rPr lang="hr-HR" dirty="0" smtClean="0">
                <a:latin typeface="+mj-lt"/>
                <a:cs typeface="Times New Roman" pitchFamily="18" charset="0"/>
              </a:rPr>
              <a:t>nešto što svako dete treba imati ili sme učiniti.</a:t>
            </a:r>
          </a:p>
          <a:p>
            <a:pPr>
              <a:buNone/>
            </a:pPr>
            <a:endParaRPr lang="en-US" dirty="0">
              <a:latin typeface="+mj-lt"/>
            </a:endParaRPr>
          </a:p>
        </p:txBody>
      </p:sp>
      <p:sp>
        <p:nvSpPr>
          <p:cNvPr id="5" name="Content Placeholder 4"/>
          <p:cNvSpPr>
            <a:spLocks noGrp="1"/>
          </p:cNvSpPr>
          <p:nvPr>
            <p:ph sz="half" idx="2"/>
          </p:nvPr>
        </p:nvSpPr>
        <p:spPr/>
        <p:txBody>
          <a:bodyPr/>
          <a:lstStyle/>
          <a:p>
            <a:endParaRPr lang="en-US"/>
          </a:p>
        </p:txBody>
      </p:sp>
      <p:pic>
        <p:nvPicPr>
          <p:cNvPr id="4" name="Picture 5" descr="children-jump1a"/>
          <p:cNvPicPr>
            <a:picLocks noChangeAspect="1" noChangeArrowheads="1"/>
          </p:cNvPicPr>
          <p:nvPr/>
        </p:nvPicPr>
        <p:blipFill>
          <a:blip r:embed="rId2" cstate="print"/>
          <a:srcRect/>
          <a:stretch>
            <a:fillRect/>
          </a:stretch>
        </p:blipFill>
        <p:spPr bwMode="auto">
          <a:xfrm>
            <a:off x="4419600" y="1600200"/>
            <a:ext cx="4419600" cy="5029200"/>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P</a:t>
            </a:r>
            <a:r>
              <a:rPr lang="sr-Latn-RS" b="1" dirty="0" smtClean="0"/>
              <a:t>esme:</a:t>
            </a:r>
            <a:r>
              <a:rPr lang="en-US" dirty="0" smtClean="0"/>
              <a:t/>
            </a:r>
            <a:br>
              <a:rPr lang="en-US" dirty="0" smtClean="0"/>
            </a:br>
            <a:endParaRPr lang="en-US" dirty="0"/>
          </a:p>
        </p:txBody>
      </p:sp>
      <p:sp>
        <p:nvSpPr>
          <p:cNvPr id="3" name="Content Placeholder 2"/>
          <p:cNvSpPr>
            <a:spLocks noGrp="1"/>
          </p:cNvSpPr>
          <p:nvPr>
            <p:ph sz="half" idx="1"/>
          </p:nvPr>
        </p:nvSpPr>
        <p:spPr>
          <a:xfrm>
            <a:off x="457200" y="1295400"/>
            <a:ext cx="4038600" cy="5257800"/>
          </a:xfrm>
        </p:spPr>
        <p:txBody>
          <a:bodyPr>
            <a:noAutofit/>
          </a:bodyPr>
          <a:lstStyle/>
          <a:p>
            <a:pPr>
              <a:buNone/>
            </a:pPr>
            <a:r>
              <a:rPr lang="en-US" sz="1600" dirty="0" err="1" smtClean="0">
                <a:latin typeface="+mj-lt"/>
              </a:rPr>
              <a:t>Rodila</a:t>
            </a:r>
            <a:r>
              <a:rPr lang="en-US" sz="1600" dirty="0" smtClean="0">
                <a:latin typeface="+mj-lt"/>
              </a:rPr>
              <a:t> se </a:t>
            </a:r>
            <a:r>
              <a:rPr lang="en-US" sz="1600" dirty="0" err="1" smtClean="0">
                <a:latin typeface="+mj-lt"/>
              </a:rPr>
              <a:t>beba-svi</a:t>
            </a:r>
            <a:r>
              <a:rPr lang="en-US" sz="1600" dirty="0" smtClean="0">
                <a:latin typeface="+mj-lt"/>
              </a:rPr>
              <a:t> </a:t>
            </a:r>
            <a:r>
              <a:rPr lang="en-US" sz="1600" dirty="0" err="1" smtClean="0">
                <a:latin typeface="+mj-lt"/>
              </a:rPr>
              <a:t>srećni</a:t>
            </a:r>
            <a:r>
              <a:rPr lang="en-US" sz="1600" dirty="0" smtClean="0">
                <a:latin typeface="+mj-lt"/>
              </a:rPr>
              <a:t> do </a:t>
            </a:r>
            <a:r>
              <a:rPr lang="en-US" sz="1600" dirty="0" err="1" smtClean="0">
                <a:latin typeface="+mj-lt"/>
              </a:rPr>
              <a:t>neba</a:t>
            </a:r>
            <a:r>
              <a:rPr lang="en-US" sz="1600" dirty="0" smtClean="0">
                <a:latin typeface="+mj-lt"/>
              </a:rPr>
              <a:t>!</a:t>
            </a:r>
          </a:p>
          <a:p>
            <a:pPr>
              <a:buNone/>
            </a:pPr>
            <a:r>
              <a:rPr lang="en-US" sz="1600" dirty="0" err="1" smtClean="0">
                <a:latin typeface="+mj-lt"/>
              </a:rPr>
              <a:t>Sada</a:t>
            </a:r>
            <a:r>
              <a:rPr lang="en-US" sz="1600" dirty="0" smtClean="0">
                <a:latin typeface="+mj-lt"/>
              </a:rPr>
              <a:t> </a:t>
            </a:r>
            <a:r>
              <a:rPr lang="en-US" sz="1600" dirty="0" err="1" smtClean="0">
                <a:latin typeface="+mj-lt"/>
              </a:rPr>
              <a:t>bebu</a:t>
            </a:r>
            <a:r>
              <a:rPr lang="en-US" sz="1600" dirty="0" smtClean="0">
                <a:latin typeface="+mj-lt"/>
              </a:rPr>
              <a:t> </a:t>
            </a:r>
            <a:r>
              <a:rPr lang="en-US" sz="1600" dirty="0" err="1" smtClean="0">
                <a:latin typeface="+mj-lt"/>
              </a:rPr>
              <a:t>mudro</a:t>
            </a:r>
            <a:r>
              <a:rPr lang="en-US" sz="1600" dirty="0" smtClean="0">
                <a:latin typeface="+mj-lt"/>
              </a:rPr>
              <a:t> </a:t>
            </a:r>
            <a:r>
              <a:rPr lang="en-US" sz="1600" dirty="0" err="1" smtClean="0">
                <a:latin typeface="+mj-lt"/>
              </a:rPr>
              <a:t>darivati</a:t>
            </a:r>
            <a:r>
              <a:rPr lang="en-US" sz="1600" dirty="0" smtClean="0">
                <a:latin typeface="+mj-lt"/>
              </a:rPr>
              <a:t> </a:t>
            </a:r>
            <a:r>
              <a:rPr lang="en-US" sz="1600" dirty="0" err="1" smtClean="0">
                <a:latin typeface="+mj-lt"/>
              </a:rPr>
              <a:t>treba</a:t>
            </a:r>
            <a:r>
              <a:rPr lang="en-US" sz="1600" dirty="0" smtClean="0">
                <a:latin typeface="+mj-lt"/>
              </a:rPr>
              <a:t>:</a:t>
            </a:r>
          </a:p>
          <a:p>
            <a:pPr>
              <a:buNone/>
            </a:pPr>
            <a:r>
              <a:rPr lang="en-US" sz="1600" dirty="0" smtClean="0">
                <a:latin typeface="+mj-lt"/>
              </a:rPr>
              <a:t>Mama I </a:t>
            </a:r>
            <a:r>
              <a:rPr lang="en-US" sz="1600" dirty="0" err="1" smtClean="0">
                <a:latin typeface="+mj-lt"/>
              </a:rPr>
              <a:t>tata</a:t>
            </a:r>
            <a:r>
              <a:rPr lang="en-US" sz="1600" dirty="0" smtClean="0">
                <a:latin typeface="+mj-lt"/>
              </a:rPr>
              <a:t> </a:t>
            </a:r>
            <a:r>
              <a:rPr lang="en-US" sz="1600" dirty="0" err="1" smtClean="0">
                <a:latin typeface="+mj-lt"/>
              </a:rPr>
              <a:t>poklanjaju</a:t>
            </a:r>
            <a:r>
              <a:rPr lang="en-US" sz="1600" dirty="0" smtClean="0">
                <a:latin typeface="+mj-lt"/>
              </a:rPr>
              <a:t> </a:t>
            </a:r>
            <a:r>
              <a:rPr lang="en-US" sz="1600" dirty="0" err="1" smtClean="0">
                <a:latin typeface="+mj-lt"/>
              </a:rPr>
              <a:t>ime</a:t>
            </a:r>
            <a:r>
              <a:rPr lang="en-US" sz="1600" dirty="0" smtClean="0">
                <a:latin typeface="+mj-lt"/>
              </a:rPr>
              <a:t>,</a:t>
            </a:r>
          </a:p>
          <a:p>
            <a:pPr>
              <a:buNone/>
            </a:pPr>
            <a:r>
              <a:rPr lang="en-US" sz="1600" dirty="0" err="1" smtClean="0">
                <a:latin typeface="+mj-lt"/>
              </a:rPr>
              <a:t>od</a:t>
            </a:r>
            <a:r>
              <a:rPr lang="en-US" sz="1600" dirty="0" smtClean="0">
                <a:latin typeface="+mj-lt"/>
              </a:rPr>
              <a:t> </a:t>
            </a:r>
            <a:r>
              <a:rPr lang="en-US" sz="1600" dirty="0" err="1" smtClean="0">
                <a:latin typeface="+mj-lt"/>
              </a:rPr>
              <a:t>države</a:t>
            </a:r>
            <a:r>
              <a:rPr lang="en-US" sz="1600" dirty="0" smtClean="0">
                <a:latin typeface="+mj-lt"/>
              </a:rPr>
              <a:t> </a:t>
            </a:r>
            <a:r>
              <a:rPr lang="en-US" sz="1600" dirty="0" err="1" smtClean="0">
                <a:latin typeface="+mj-lt"/>
              </a:rPr>
              <a:t>bebe</a:t>
            </a:r>
            <a:r>
              <a:rPr lang="en-US" sz="1600" dirty="0" smtClean="0">
                <a:latin typeface="+mj-lt"/>
              </a:rPr>
              <a:t> </a:t>
            </a:r>
            <a:r>
              <a:rPr lang="en-US" sz="1600" dirty="0" err="1" smtClean="0">
                <a:latin typeface="+mj-lt"/>
              </a:rPr>
              <a:t>državljanstvo</a:t>
            </a:r>
            <a:r>
              <a:rPr lang="en-US" sz="1600" dirty="0" smtClean="0">
                <a:latin typeface="+mj-lt"/>
              </a:rPr>
              <a:t> prime.</a:t>
            </a:r>
          </a:p>
          <a:p>
            <a:pPr>
              <a:buNone/>
            </a:pPr>
            <a:r>
              <a:rPr lang="en-US" sz="1600" dirty="0" err="1" smtClean="0">
                <a:latin typeface="+mj-lt"/>
              </a:rPr>
              <a:t>Rodno</a:t>
            </a:r>
            <a:r>
              <a:rPr lang="en-US" sz="1600" dirty="0" smtClean="0">
                <a:latin typeface="+mj-lt"/>
              </a:rPr>
              <a:t> </a:t>
            </a:r>
            <a:r>
              <a:rPr lang="en-US" sz="1600" dirty="0" err="1" smtClean="0">
                <a:latin typeface="+mj-lt"/>
              </a:rPr>
              <a:t>ime</a:t>
            </a:r>
            <a:r>
              <a:rPr lang="en-US" sz="1600" dirty="0" smtClean="0">
                <a:latin typeface="+mj-lt"/>
              </a:rPr>
              <a:t>, </a:t>
            </a:r>
            <a:r>
              <a:rPr lang="en-US" sz="1600" dirty="0" err="1" smtClean="0">
                <a:latin typeface="+mj-lt"/>
              </a:rPr>
              <a:t>prezime</a:t>
            </a:r>
            <a:r>
              <a:rPr lang="en-US" sz="1600" dirty="0" smtClean="0">
                <a:latin typeface="+mj-lt"/>
              </a:rPr>
              <a:t> I </a:t>
            </a:r>
            <a:r>
              <a:rPr lang="en-US" sz="1600" dirty="0" err="1" smtClean="0">
                <a:latin typeface="+mj-lt"/>
              </a:rPr>
              <a:t>rodna</a:t>
            </a:r>
            <a:r>
              <a:rPr lang="en-US" sz="1600" dirty="0" smtClean="0">
                <a:latin typeface="+mj-lt"/>
              </a:rPr>
              <a:t> </a:t>
            </a:r>
            <a:r>
              <a:rPr lang="en-US" sz="1600" dirty="0" err="1" smtClean="0">
                <a:latin typeface="+mj-lt"/>
              </a:rPr>
              <a:t>država</a:t>
            </a:r>
            <a:r>
              <a:rPr lang="en-US" sz="1600" dirty="0" smtClean="0">
                <a:latin typeface="+mj-lt"/>
              </a:rPr>
              <a:t>- to </a:t>
            </a:r>
            <a:r>
              <a:rPr lang="en-US" sz="1600" dirty="0" err="1" smtClean="0">
                <a:latin typeface="+mj-lt"/>
              </a:rPr>
              <a:t>su</a:t>
            </a:r>
            <a:r>
              <a:rPr lang="en-US" sz="1600" dirty="0" smtClean="0">
                <a:latin typeface="+mj-lt"/>
              </a:rPr>
              <a:t> </a:t>
            </a:r>
            <a:r>
              <a:rPr lang="en-US" sz="1600" dirty="0" err="1" smtClean="0">
                <a:latin typeface="+mj-lt"/>
              </a:rPr>
              <a:t>prava</a:t>
            </a:r>
            <a:r>
              <a:rPr lang="en-US" sz="1600" dirty="0" smtClean="0">
                <a:latin typeface="+mj-lt"/>
              </a:rPr>
              <a:t> </a:t>
            </a:r>
            <a:r>
              <a:rPr lang="en-US" sz="1600" dirty="0" err="1" smtClean="0">
                <a:latin typeface="+mj-lt"/>
              </a:rPr>
              <a:t>trajna</a:t>
            </a:r>
            <a:r>
              <a:rPr lang="en-US" sz="1600" dirty="0" smtClean="0">
                <a:latin typeface="+mj-lt"/>
              </a:rPr>
              <a:t>, </a:t>
            </a:r>
            <a:r>
              <a:rPr lang="en-US" sz="1600" dirty="0" err="1" smtClean="0">
                <a:latin typeface="+mj-lt"/>
              </a:rPr>
              <a:t>dragocena</a:t>
            </a:r>
            <a:r>
              <a:rPr lang="en-US" sz="1600" dirty="0" smtClean="0">
                <a:latin typeface="+mj-lt"/>
              </a:rPr>
              <a:t> </a:t>
            </a:r>
            <a:r>
              <a:rPr lang="en-US" sz="1600" dirty="0" err="1" smtClean="0">
                <a:latin typeface="+mj-lt"/>
              </a:rPr>
              <a:t>prava</a:t>
            </a:r>
            <a:r>
              <a:rPr lang="en-US" sz="1600" dirty="0" smtClean="0">
                <a:latin typeface="+mj-lt"/>
              </a:rPr>
              <a:t>! </a:t>
            </a:r>
          </a:p>
          <a:p>
            <a:pPr>
              <a:buNone/>
            </a:pPr>
            <a:r>
              <a:rPr lang="en-US" sz="1600" dirty="0" err="1" smtClean="0">
                <a:latin typeface="+mj-lt"/>
              </a:rPr>
              <a:t>Svako</a:t>
            </a:r>
            <a:r>
              <a:rPr lang="en-US" sz="1600" dirty="0" smtClean="0">
                <a:latin typeface="+mj-lt"/>
              </a:rPr>
              <a:t> </a:t>
            </a:r>
            <a:r>
              <a:rPr lang="en-US" sz="1600" dirty="0" err="1" smtClean="0">
                <a:latin typeface="+mj-lt"/>
              </a:rPr>
              <a:t>ima</a:t>
            </a:r>
            <a:r>
              <a:rPr lang="en-US" sz="1600" dirty="0" smtClean="0">
                <a:latin typeface="+mj-lt"/>
              </a:rPr>
              <a:t> </a:t>
            </a:r>
            <a:r>
              <a:rPr lang="en-US" sz="1600" dirty="0" err="1" smtClean="0">
                <a:latin typeface="+mj-lt"/>
              </a:rPr>
              <a:t>pravo</a:t>
            </a:r>
            <a:r>
              <a:rPr lang="en-US" sz="1600" dirty="0" smtClean="0">
                <a:latin typeface="+mj-lt"/>
              </a:rPr>
              <a:t> </a:t>
            </a:r>
            <a:r>
              <a:rPr lang="en-US" sz="1600" dirty="0" err="1" smtClean="0">
                <a:latin typeface="+mj-lt"/>
              </a:rPr>
              <a:t>da</a:t>
            </a:r>
            <a:r>
              <a:rPr lang="en-US" sz="1600" dirty="0" smtClean="0">
                <a:latin typeface="+mj-lt"/>
              </a:rPr>
              <a:t> </a:t>
            </a:r>
            <a:r>
              <a:rPr lang="en-US" sz="1600" dirty="0" err="1" smtClean="0">
                <a:latin typeface="+mj-lt"/>
              </a:rPr>
              <a:t>zna</a:t>
            </a:r>
            <a:r>
              <a:rPr lang="en-US" sz="1600" dirty="0" smtClean="0">
                <a:latin typeface="+mj-lt"/>
              </a:rPr>
              <a:t> </a:t>
            </a:r>
            <a:r>
              <a:rPr lang="en-US" sz="1600" dirty="0" err="1" smtClean="0">
                <a:latin typeface="+mj-lt"/>
              </a:rPr>
              <a:t>ko</a:t>
            </a:r>
            <a:r>
              <a:rPr lang="en-US" sz="1600" dirty="0" smtClean="0">
                <a:latin typeface="+mj-lt"/>
              </a:rPr>
              <a:t> </a:t>
            </a:r>
            <a:r>
              <a:rPr lang="en-US" sz="1600" dirty="0" err="1" smtClean="0">
                <a:latin typeface="+mj-lt"/>
              </a:rPr>
              <a:t>jei</a:t>
            </a:r>
            <a:r>
              <a:rPr lang="en-US" sz="1600" dirty="0" smtClean="0">
                <a:latin typeface="+mj-lt"/>
              </a:rPr>
              <a:t> </a:t>
            </a:r>
            <a:r>
              <a:rPr lang="en-US" sz="1600" dirty="0" err="1" smtClean="0">
                <a:latin typeface="+mj-lt"/>
              </a:rPr>
              <a:t>čiji</a:t>
            </a:r>
            <a:r>
              <a:rPr lang="en-US" sz="1600" dirty="0" smtClean="0">
                <a:latin typeface="+mj-lt"/>
              </a:rPr>
              <a:t> je , </a:t>
            </a:r>
          </a:p>
          <a:p>
            <a:pPr>
              <a:buNone/>
            </a:pPr>
            <a:r>
              <a:rPr lang="en-US" sz="1600" dirty="0" err="1" smtClean="0">
                <a:latin typeface="+mj-lt"/>
              </a:rPr>
              <a:t>da</a:t>
            </a:r>
            <a:r>
              <a:rPr lang="en-US" sz="1600" dirty="0" smtClean="0">
                <a:latin typeface="+mj-lt"/>
              </a:rPr>
              <a:t> </a:t>
            </a:r>
            <a:r>
              <a:rPr lang="en-US" sz="1600" dirty="0" err="1" smtClean="0">
                <a:latin typeface="+mj-lt"/>
              </a:rPr>
              <a:t>poznaje</a:t>
            </a:r>
            <a:r>
              <a:rPr lang="en-US" sz="1600" dirty="0" smtClean="0">
                <a:latin typeface="+mj-lt"/>
              </a:rPr>
              <a:t> </a:t>
            </a:r>
            <a:r>
              <a:rPr lang="en-US" sz="1600" dirty="0" err="1" smtClean="0">
                <a:latin typeface="+mj-lt"/>
              </a:rPr>
              <a:t>svoje</a:t>
            </a:r>
            <a:r>
              <a:rPr lang="en-US" sz="1600" dirty="0" smtClean="0">
                <a:latin typeface="+mj-lt"/>
              </a:rPr>
              <a:t> </a:t>
            </a:r>
            <a:r>
              <a:rPr lang="en-US" sz="1600" dirty="0" err="1" smtClean="0">
                <a:latin typeface="+mj-lt"/>
              </a:rPr>
              <a:t>roditelje</a:t>
            </a:r>
            <a:r>
              <a:rPr lang="en-US" sz="1600" dirty="0" smtClean="0">
                <a:latin typeface="+mj-lt"/>
              </a:rPr>
              <a:t>,</a:t>
            </a:r>
          </a:p>
          <a:p>
            <a:pPr>
              <a:buNone/>
            </a:pPr>
            <a:r>
              <a:rPr lang="en-US" sz="1600" dirty="0" err="1" smtClean="0">
                <a:latin typeface="+mj-lt"/>
              </a:rPr>
              <a:t>da</a:t>
            </a:r>
            <a:r>
              <a:rPr lang="en-US" sz="1600" dirty="0" smtClean="0">
                <a:latin typeface="+mj-lt"/>
              </a:rPr>
              <a:t> </a:t>
            </a:r>
            <a:r>
              <a:rPr lang="en-US" sz="1600" dirty="0" err="1" smtClean="0">
                <a:latin typeface="+mj-lt"/>
              </a:rPr>
              <a:t>zna</a:t>
            </a:r>
            <a:r>
              <a:rPr lang="en-US" sz="1600" dirty="0" smtClean="0">
                <a:latin typeface="+mj-lt"/>
              </a:rPr>
              <a:t> </a:t>
            </a:r>
            <a:r>
              <a:rPr lang="en-US" sz="1600" dirty="0" err="1" smtClean="0">
                <a:latin typeface="+mj-lt"/>
              </a:rPr>
              <a:t>ko</a:t>
            </a:r>
            <a:r>
              <a:rPr lang="en-US" sz="1600" dirty="0" smtClean="0">
                <a:latin typeface="+mj-lt"/>
              </a:rPr>
              <a:t> </a:t>
            </a:r>
            <a:r>
              <a:rPr lang="en-US" sz="1600" dirty="0" err="1" smtClean="0">
                <a:latin typeface="+mj-lt"/>
              </a:rPr>
              <a:t>su</a:t>
            </a:r>
            <a:r>
              <a:rPr lang="en-US" sz="1600" dirty="0" smtClean="0">
                <a:latin typeface="+mj-lt"/>
              </a:rPr>
              <a:t> I </a:t>
            </a:r>
            <a:r>
              <a:rPr lang="en-US" sz="1600" dirty="0" err="1" smtClean="0">
                <a:latin typeface="+mj-lt"/>
              </a:rPr>
              <a:t>da</a:t>
            </a:r>
            <a:r>
              <a:rPr lang="en-US" sz="1600" dirty="0" smtClean="0">
                <a:latin typeface="+mj-lt"/>
              </a:rPr>
              <a:t> </a:t>
            </a:r>
            <a:r>
              <a:rPr lang="en-US" sz="1600" dirty="0" err="1" smtClean="0">
                <a:latin typeface="+mj-lt"/>
              </a:rPr>
              <a:t>uz</a:t>
            </a:r>
            <a:r>
              <a:rPr lang="en-US" sz="1600" dirty="0" smtClean="0">
                <a:latin typeface="+mj-lt"/>
              </a:rPr>
              <a:t> </a:t>
            </a:r>
            <a:r>
              <a:rPr lang="en-US" sz="1600" dirty="0" err="1" smtClean="0">
                <a:latin typeface="+mj-lt"/>
              </a:rPr>
              <a:t>njih</a:t>
            </a:r>
            <a:r>
              <a:rPr lang="en-US" sz="1600" dirty="0" smtClean="0">
                <a:latin typeface="+mj-lt"/>
              </a:rPr>
              <a:t> </a:t>
            </a:r>
            <a:r>
              <a:rPr lang="en-US" sz="1600" dirty="0" err="1" smtClean="0">
                <a:latin typeface="+mj-lt"/>
              </a:rPr>
              <a:t>raste</a:t>
            </a:r>
            <a:r>
              <a:rPr lang="en-US" sz="1600" dirty="0" smtClean="0">
                <a:latin typeface="+mj-lt"/>
              </a:rPr>
              <a:t>,</a:t>
            </a:r>
          </a:p>
          <a:p>
            <a:pPr>
              <a:buNone/>
            </a:pPr>
            <a:r>
              <a:rPr lang="en-US" sz="1600" dirty="0" err="1" smtClean="0">
                <a:latin typeface="+mj-lt"/>
              </a:rPr>
              <a:t>kao</a:t>
            </a:r>
            <a:r>
              <a:rPr lang="en-US" sz="1600" dirty="0" smtClean="0">
                <a:latin typeface="+mj-lt"/>
              </a:rPr>
              <a:t> mala </a:t>
            </a:r>
            <a:r>
              <a:rPr lang="en-US" sz="1600" dirty="0" err="1" smtClean="0">
                <a:latin typeface="+mj-lt"/>
              </a:rPr>
              <a:t>lasta</a:t>
            </a:r>
            <a:r>
              <a:rPr lang="en-US" sz="1600" dirty="0" smtClean="0">
                <a:latin typeface="+mj-lt"/>
              </a:rPr>
              <a:t> </a:t>
            </a:r>
            <a:r>
              <a:rPr lang="en-US" sz="1600" dirty="0" err="1" smtClean="0">
                <a:latin typeface="+mj-lt"/>
              </a:rPr>
              <a:t>uz</a:t>
            </a:r>
            <a:r>
              <a:rPr lang="en-US" sz="1600" dirty="0" smtClean="0">
                <a:latin typeface="+mj-lt"/>
              </a:rPr>
              <a:t> </a:t>
            </a:r>
            <a:r>
              <a:rPr lang="en-US" sz="1600" dirty="0" err="1" smtClean="0">
                <a:latin typeface="+mj-lt"/>
              </a:rPr>
              <a:t>velike</a:t>
            </a:r>
            <a:r>
              <a:rPr lang="en-US" sz="1600" dirty="0" smtClean="0">
                <a:latin typeface="+mj-lt"/>
              </a:rPr>
              <a:t> </a:t>
            </a:r>
            <a:r>
              <a:rPr lang="en-US" sz="1600" dirty="0" err="1" smtClean="0">
                <a:latin typeface="+mj-lt"/>
              </a:rPr>
              <a:t>laste</a:t>
            </a:r>
            <a:r>
              <a:rPr lang="en-US" sz="1600" dirty="0" smtClean="0">
                <a:latin typeface="+mj-lt"/>
              </a:rPr>
              <a:t>.</a:t>
            </a:r>
          </a:p>
          <a:p>
            <a:pPr>
              <a:buNone/>
            </a:pPr>
            <a:r>
              <a:rPr lang="en-US" sz="1600" dirty="0" err="1" smtClean="0">
                <a:latin typeface="+mj-lt"/>
              </a:rPr>
              <a:t>Kad</a:t>
            </a:r>
            <a:r>
              <a:rPr lang="en-US" sz="1600" dirty="0" smtClean="0">
                <a:latin typeface="+mj-lt"/>
              </a:rPr>
              <a:t> </a:t>
            </a:r>
            <a:r>
              <a:rPr lang="en-US" sz="1600" dirty="0" err="1" smtClean="0">
                <a:latin typeface="+mj-lt"/>
              </a:rPr>
              <a:t>znaš</a:t>
            </a:r>
            <a:r>
              <a:rPr lang="en-US" sz="1600" dirty="0" smtClean="0">
                <a:latin typeface="+mj-lt"/>
              </a:rPr>
              <a:t> </a:t>
            </a:r>
            <a:r>
              <a:rPr lang="en-US" sz="1600" dirty="0" err="1" smtClean="0">
                <a:latin typeface="+mj-lt"/>
              </a:rPr>
              <a:t>ko</a:t>
            </a:r>
            <a:r>
              <a:rPr lang="en-US" sz="1600" dirty="0" smtClean="0">
                <a:latin typeface="+mj-lt"/>
              </a:rPr>
              <a:t> </a:t>
            </a:r>
            <a:r>
              <a:rPr lang="en-US" sz="1600" dirty="0" err="1" smtClean="0">
                <a:latin typeface="+mj-lt"/>
              </a:rPr>
              <a:t>si</a:t>
            </a:r>
            <a:r>
              <a:rPr lang="en-US" sz="1600" dirty="0" smtClean="0">
                <a:latin typeface="+mj-lt"/>
              </a:rPr>
              <a:t>- time se </a:t>
            </a:r>
            <a:r>
              <a:rPr lang="en-US" sz="1600" dirty="0" err="1" smtClean="0">
                <a:latin typeface="+mj-lt"/>
              </a:rPr>
              <a:t>ponosi</a:t>
            </a:r>
            <a:r>
              <a:rPr lang="en-US" sz="1600" dirty="0" smtClean="0">
                <a:latin typeface="+mj-lt"/>
              </a:rPr>
              <a:t>,</a:t>
            </a:r>
          </a:p>
          <a:p>
            <a:pPr>
              <a:buNone/>
            </a:pPr>
            <a:r>
              <a:rPr lang="en-US" sz="1600" dirty="0" smtClean="0">
                <a:latin typeface="+mj-lt"/>
              </a:rPr>
              <a:t>Ali </a:t>
            </a:r>
            <a:r>
              <a:rPr lang="en-US" sz="1600" dirty="0" err="1" smtClean="0">
                <a:latin typeface="+mj-lt"/>
              </a:rPr>
              <a:t>nikad</a:t>
            </a:r>
            <a:r>
              <a:rPr lang="en-US" sz="1600" dirty="0" smtClean="0">
                <a:latin typeface="+mj-lt"/>
              </a:rPr>
              <a:t> </a:t>
            </a:r>
            <a:r>
              <a:rPr lang="en-US" sz="1600" dirty="0" err="1" smtClean="0">
                <a:latin typeface="+mj-lt"/>
              </a:rPr>
              <a:t>drugome</a:t>
            </a:r>
            <a:r>
              <a:rPr lang="en-US" sz="1600" dirty="0" smtClean="0">
                <a:latin typeface="+mj-lt"/>
              </a:rPr>
              <a:t> </a:t>
            </a:r>
            <a:r>
              <a:rPr lang="en-US" sz="1600" dirty="0" err="1" smtClean="0">
                <a:latin typeface="+mj-lt"/>
              </a:rPr>
              <a:t>zbog</a:t>
            </a:r>
            <a:r>
              <a:rPr lang="en-US" sz="1600" dirty="0" smtClean="0">
                <a:latin typeface="+mj-lt"/>
              </a:rPr>
              <a:t> toga ne </a:t>
            </a:r>
            <a:r>
              <a:rPr lang="en-US" sz="1600" dirty="0" err="1" smtClean="0">
                <a:latin typeface="+mj-lt"/>
              </a:rPr>
              <a:t>prkosi</a:t>
            </a:r>
            <a:r>
              <a:rPr lang="en-US" sz="1600" dirty="0" smtClean="0">
                <a:latin typeface="+mj-lt"/>
              </a:rPr>
              <a:t>. </a:t>
            </a:r>
            <a:endParaRPr lang="en-US" sz="1600" dirty="0">
              <a:latin typeface="+mj-lt"/>
            </a:endParaRPr>
          </a:p>
        </p:txBody>
      </p:sp>
      <p:sp>
        <p:nvSpPr>
          <p:cNvPr id="4" name="Content Placeholder 3"/>
          <p:cNvSpPr>
            <a:spLocks noGrp="1"/>
          </p:cNvSpPr>
          <p:nvPr>
            <p:ph sz="half" idx="2"/>
          </p:nvPr>
        </p:nvSpPr>
        <p:spPr>
          <a:xfrm>
            <a:off x="4648200" y="1066800"/>
            <a:ext cx="4038600" cy="5334000"/>
          </a:xfrm>
        </p:spPr>
        <p:txBody>
          <a:bodyPr>
            <a:normAutofit fontScale="47500" lnSpcReduction="20000"/>
          </a:bodyPr>
          <a:lstStyle/>
          <a:p>
            <a:pPr algn="r">
              <a:buNone/>
            </a:pPr>
            <a:endParaRPr lang="en-US" sz="3300" dirty="0" smtClean="0"/>
          </a:p>
          <a:p>
            <a:pPr algn="r">
              <a:buNone/>
            </a:pPr>
            <a:r>
              <a:rPr lang="en-US" sz="3300" dirty="0" err="1" smtClean="0">
                <a:latin typeface="+mj-lt"/>
              </a:rPr>
              <a:t>Neka</a:t>
            </a:r>
            <a:r>
              <a:rPr lang="en-US" sz="3300" dirty="0" smtClean="0">
                <a:latin typeface="+mj-lt"/>
              </a:rPr>
              <a:t> </a:t>
            </a:r>
            <a:r>
              <a:rPr lang="en-US" sz="3300" dirty="0" err="1" smtClean="0">
                <a:latin typeface="+mj-lt"/>
              </a:rPr>
              <a:t>deca</a:t>
            </a:r>
            <a:r>
              <a:rPr lang="en-US" sz="3300" dirty="0" smtClean="0">
                <a:latin typeface="+mj-lt"/>
              </a:rPr>
              <a:t> </a:t>
            </a:r>
            <a:r>
              <a:rPr lang="en-US" sz="3300" dirty="0" err="1" smtClean="0">
                <a:latin typeface="+mj-lt"/>
              </a:rPr>
              <a:t>su</a:t>
            </a:r>
            <a:r>
              <a:rPr lang="en-US" sz="3300" dirty="0" smtClean="0">
                <a:latin typeface="+mj-lt"/>
              </a:rPr>
              <a:t> </a:t>
            </a:r>
            <a:r>
              <a:rPr lang="en-US" sz="3300" dirty="0" err="1" smtClean="0">
                <a:latin typeface="+mj-lt"/>
              </a:rPr>
              <a:t>drugačija</a:t>
            </a:r>
            <a:r>
              <a:rPr lang="en-US" sz="3300" dirty="0" smtClean="0">
                <a:latin typeface="+mj-lt"/>
              </a:rPr>
              <a:t>,</a:t>
            </a:r>
          </a:p>
          <a:p>
            <a:pPr algn="r">
              <a:buNone/>
            </a:pPr>
            <a:r>
              <a:rPr lang="en-US" sz="3300" dirty="0" err="1" smtClean="0">
                <a:latin typeface="+mj-lt"/>
              </a:rPr>
              <a:t>manje</a:t>
            </a:r>
            <a:r>
              <a:rPr lang="en-US" sz="3300" dirty="0" smtClean="0">
                <a:latin typeface="+mj-lt"/>
              </a:rPr>
              <a:t> </a:t>
            </a:r>
            <a:r>
              <a:rPr lang="en-US" sz="3300" dirty="0" err="1" smtClean="0">
                <a:latin typeface="+mj-lt"/>
              </a:rPr>
              <a:t>zdrava</a:t>
            </a:r>
            <a:r>
              <a:rPr lang="en-US" sz="3300" dirty="0" smtClean="0">
                <a:latin typeface="+mj-lt"/>
              </a:rPr>
              <a:t> I </a:t>
            </a:r>
            <a:r>
              <a:rPr lang="en-US" sz="3300" dirty="0" err="1" smtClean="0">
                <a:latin typeface="+mj-lt"/>
              </a:rPr>
              <a:t>manje</a:t>
            </a:r>
            <a:r>
              <a:rPr lang="en-US" sz="3300" dirty="0" smtClean="0">
                <a:latin typeface="+mj-lt"/>
              </a:rPr>
              <a:t> </a:t>
            </a:r>
            <a:r>
              <a:rPr lang="en-US" sz="3300" dirty="0" err="1" smtClean="0">
                <a:latin typeface="+mj-lt"/>
              </a:rPr>
              <a:t>snažna</a:t>
            </a:r>
            <a:r>
              <a:rPr lang="en-US" sz="3300" dirty="0" smtClean="0">
                <a:latin typeface="+mj-lt"/>
              </a:rPr>
              <a:t>,</a:t>
            </a:r>
          </a:p>
          <a:p>
            <a:pPr algn="r">
              <a:buNone/>
            </a:pPr>
            <a:r>
              <a:rPr lang="en-US" sz="3300" dirty="0" err="1" smtClean="0">
                <a:latin typeface="+mj-lt"/>
              </a:rPr>
              <a:t>ali</a:t>
            </a:r>
            <a:r>
              <a:rPr lang="en-US" sz="3300" dirty="0" smtClean="0">
                <a:latin typeface="+mj-lt"/>
              </a:rPr>
              <a:t> </a:t>
            </a:r>
            <a:r>
              <a:rPr lang="en-US" sz="3300" dirty="0" err="1" smtClean="0">
                <a:latin typeface="+mj-lt"/>
              </a:rPr>
              <a:t>zato</a:t>
            </a:r>
            <a:r>
              <a:rPr lang="en-US" sz="3300" dirty="0" smtClean="0">
                <a:latin typeface="+mj-lt"/>
              </a:rPr>
              <a:t> ne </a:t>
            </a:r>
            <a:r>
              <a:rPr lang="en-US" sz="3300" dirty="0" err="1" smtClean="0">
                <a:latin typeface="+mj-lt"/>
              </a:rPr>
              <a:t>znači</a:t>
            </a:r>
            <a:r>
              <a:rPr lang="en-US" sz="3300" dirty="0" smtClean="0">
                <a:latin typeface="+mj-lt"/>
              </a:rPr>
              <a:t> </a:t>
            </a:r>
            <a:r>
              <a:rPr lang="en-US" sz="3300" dirty="0" err="1" smtClean="0">
                <a:latin typeface="+mj-lt"/>
              </a:rPr>
              <a:t>da</a:t>
            </a:r>
            <a:r>
              <a:rPr lang="en-US" sz="3300" dirty="0" smtClean="0">
                <a:latin typeface="+mj-lt"/>
              </a:rPr>
              <a:t> </a:t>
            </a:r>
            <a:r>
              <a:rPr lang="en-US" sz="3300" dirty="0" err="1" smtClean="0">
                <a:latin typeface="+mj-lt"/>
              </a:rPr>
              <a:t>su</a:t>
            </a:r>
            <a:r>
              <a:rPr lang="en-US" sz="3300" dirty="0" smtClean="0">
                <a:latin typeface="+mj-lt"/>
              </a:rPr>
              <a:t> </a:t>
            </a:r>
            <a:r>
              <a:rPr lang="en-US" sz="3300" dirty="0" err="1" smtClean="0">
                <a:latin typeface="+mj-lt"/>
              </a:rPr>
              <a:t>ničija</a:t>
            </a:r>
            <a:endParaRPr lang="en-US" sz="3300" dirty="0" smtClean="0">
              <a:latin typeface="+mj-lt"/>
            </a:endParaRPr>
          </a:p>
          <a:p>
            <a:pPr algn="r">
              <a:buNone/>
            </a:pPr>
            <a:r>
              <a:rPr lang="en-US" sz="3300" dirty="0" err="1" smtClean="0">
                <a:latin typeface="+mj-lt"/>
              </a:rPr>
              <a:t>ida</a:t>
            </a:r>
            <a:r>
              <a:rPr lang="en-US" sz="3300" dirty="0" smtClean="0">
                <a:latin typeface="+mj-lt"/>
              </a:rPr>
              <a:t>  </a:t>
            </a:r>
            <a:r>
              <a:rPr lang="en-US" sz="3300" dirty="0" err="1" smtClean="0">
                <a:latin typeface="+mj-lt"/>
              </a:rPr>
              <a:t>su</a:t>
            </a:r>
            <a:r>
              <a:rPr lang="en-US" sz="3300" dirty="0" smtClean="0">
                <a:latin typeface="+mj-lt"/>
              </a:rPr>
              <a:t> </a:t>
            </a:r>
            <a:r>
              <a:rPr lang="en-US" sz="3300" dirty="0" err="1" smtClean="0">
                <a:latin typeface="+mj-lt"/>
              </a:rPr>
              <a:t>zbog</a:t>
            </a:r>
            <a:r>
              <a:rPr lang="en-US" sz="3300" dirty="0" smtClean="0">
                <a:latin typeface="+mj-lt"/>
              </a:rPr>
              <a:t> toga </a:t>
            </a:r>
            <a:r>
              <a:rPr lang="en-US" sz="3300" dirty="0" err="1" smtClean="0">
                <a:latin typeface="+mj-lt"/>
              </a:rPr>
              <a:t>manje</a:t>
            </a:r>
            <a:r>
              <a:rPr lang="en-US" sz="3300" dirty="0" smtClean="0">
                <a:latin typeface="+mj-lt"/>
              </a:rPr>
              <a:t> </a:t>
            </a:r>
            <a:r>
              <a:rPr lang="en-US" sz="3300" dirty="0" err="1" smtClean="0">
                <a:latin typeface="+mj-lt"/>
              </a:rPr>
              <a:t>važna</a:t>
            </a:r>
            <a:r>
              <a:rPr lang="en-US" sz="3300" dirty="0" smtClean="0">
                <a:latin typeface="+mj-lt"/>
              </a:rPr>
              <a:t>.</a:t>
            </a:r>
          </a:p>
          <a:p>
            <a:pPr algn="r">
              <a:buNone/>
            </a:pPr>
            <a:r>
              <a:rPr lang="en-US" sz="3300" dirty="0" err="1" smtClean="0">
                <a:latin typeface="+mj-lt"/>
              </a:rPr>
              <a:t>Neku</a:t>
            </a:r>
            <a:r>
              <a:rPr lang="en-US" sz="3300" dirty="0" smtClean="0">
                <a:latin typeface="+mj-lt"/>
              </a:rPr>
              <a:t> </a:t>
            </a:r>
            <a:r>
              <a:rPr lang="en-US" sz="3300" dirty="0" err="1" smtClean="0">
                <a:latin typeface="+mj-lt"/>
              </a:rPr>
              <a:t>decu</a:t>
            </a:r>
            <a:r>
              <a:rPr lang="en-US" sz="3300" dirty="0" smtClean="0">
                <a:latin typeface="+mj-lt"/>
              </a:rPr>
              <a:t> </a:t>
            </a:r>
            <a:r>
              <a:rPr lang="en-US" sz="3300" dirty="0" err="1" smtClean="0">
                <a:latin typeface="+mj-lt"/>
              </a:rPr>
              <a:t>telo</a:t>
            </a:r>
            <a:r>
              <a:rPr lang="en-US" sz="3300" dirty="0" smtClean="0">
                <a:latin typeface="+mj-lt"/>
              </a:rPr>
              <a:t> ne </a:t>
            </a:r>
            <a:r>
              <a:rPr lang="en-US" sz="3300" dirty="0" err="1" smtClean="0">
                <a:latin typeface="+mj-lt"/>
              </a:rPr>
              <a:t>sluša</a:t>
            </a:r>
            <a:r>
              <a:rPr lang="en-US" sz="3300" dirty="0" smtClean="0">
                <a:latin typeface="+mj-lt"/>
              </a:rPr>
              <a:t>,</a:t>
            </a:r>
          </a:p>
          <a:p>
            <a:pPr algn="r">
              <a:buNone/>
            </a:pPr>
            <a:r>
              <a:rPr lang="en-US" sz="3300" dirty="0" smtClean="0">
                <a:latin typeface="+mj-lt"/>
              </a:rPr>
              <a:t>a </a:t>
            </a:r>
            <a:r>
              <a:rPr lang="en-US" sz="3300" dirty="0" err="1" smtClean="0">
                <a:latin typeface="+mj-lt"/>
              </a:rPr>
              <a:t>neku</a:t>
            </a:r>
            <a:r>
              <a:rPr lang="en-US" sz="3300" dirty="0" smtClean="0">
                <a:latin typeface="+mj-lt"/>
              </a:rPr>
              <a:t> </a:t>
            </a:r>
            <a:r>
              <a:rPr lang="en-US" sz="3300" dirty="0" err="1" smtClean="0">
                <a:latin typeface="+mj-lt"/>
              </a:rPr>
              <a:t>mozak</a:t>
            </a:r>
            <a:r>
              <a:rPr lang="en-US" sz="3300" dirty="0" smtClean="0">
                <a:latin typeface="+mj-lt"/>
              </a:rPr>
              <a:t> </a:t>
            </a:r>
            <a:r>
              <a:rPr lang="en-US" sz="3300" dirty="0" err="1" smtClean="0">
                <a:latin typeface="+mj-lt"/>
              </a:rPr>
              <a:t>ili</a:t>
            </a:r>
            <a:r>
              <a:rPr lang="en-US" sz="3300" dirty="0" smtClean="0">
                <a:latin typeface="+mj-lt"/>
              </a:rPr>
              <a:t> </a:t>
            </a:r>
            <a:r>
              <a:rPr lang="en-US" sz="3300" dirty="0" err="1" smtClean="0">
                <a:latin typeface="+mj-lt"/>
              </a:rPr>
              <a:t>duša</a:t>
            </a:r>
            <a:r>
              <a:rPr lang="en-US" sz="3300" dirty="0" smtClean="0">
                <a:latin typeface="+mj-lt"/>
              </a:rPr>
              <a:t>,</a:t>
            </a:r>
          </a:p>
          <a:p>
            <a:pPr algn="r">
              <a:buNone/>
            </a:pPr>
            <a:r>
              <a:rPr lang="en-US" sz="3300" dirty="0" err="1" smtClean="0">
                <a:latin typeface="+mj-lt"/>
              </a:rPr>
              <a:t>bolest</a:t>
            </a:r>
            <a:r>
              <a:rPr lang="en-US" sz="3300" dirty="0" smtClean="0">
                <a:latin typeface="+mj-lt"/>
              </a:rPr>
              <a:t> </a:t>
            </a:r>
            <a:r>
              <a:rPr lang="en-US" sz="3300" dirty="0" err="1" smtClean="0">
                <a:latin typeface="+mj-lt"/>
              </a:rPr>
              <a:t>ih</a:t>
            </a:r>
            <a:r>
              <a:rPr lang="en-US" sz="3300" dirty="0" smtClean="0">
                <a:latin typeface="+mj-lt"/>
              </a:rPr>
              <a:t> </a:t>
            </a:r>
            <a:r>
              <a:rPr lang="en-US" sz="3300" dirty="0" err="1" smtClean="0">
                <a:latin typeface="+mj-lt"/>
              </a:rPr>
              <a:t>prati</a:t>
            </a:r>
            <a:r>
              <a:rPr lang="en-US" sz="3300" dirty="0" smtClean="0">
                <a:latin typeface="+mj-lt"/>
              </a:rPr>
              <a:t> </a:t>
            </a:r>
            <a:r>
              <a:rPr lang="en-US" sz="3300" dirty="0" err="1" smtClean="0">
                <a:latin typeface="+mj-lt"/>
              </a:rPr>
              <a:t>svakoga</a:t>
            </a:r>
            <a:r>
              <a:rPr lang="en-US" sz="3300" dirty="0" smtClean="0">
                <a:latin typeface="+mj-lt"/>
              </a:rPr>
              <a:t> </a:t>
            </a:r>
            <a:r>
              <a:rPr lang="en-US" sz="3300" dirty="0" err="1" smtClean="0">
                <a:latin typeface="+mj-lt"/>
              </a:rPr>
              <a:t>dana</a:t>
            </a:r>
            <a:endParaRPr lang="en-US" sz="3300" dirty="0" smtClean="0">
              <a:latin typeface="+mj-lt"/>
            </a:endParaRPr>
          </a:p>
          <a:p>
            <a:pPr algn="r">
              <a:buNone/>
            </a:pPr>
            <a:r>
              <a:rPr lang="en-US" sz="3300" dirty="0" err="1" smtClean="0">
                <a:latin typeface="+mj-lt"/>
              </a:rPr>
              <a:t>i</a:t>
            </a:r>
            <a:r>
              <a:rPr lang="en-US" sz="3300" dirty="0" smtClean="0">
                <a:latin typeface="+mj-lt"/>
              </a:rPr>
              <a:t> </a:t>
            </a:r>
            <a:r>
              <a:rPr lang="en-US" sz="3300" dirty="0" err="1" smtClean="0">
                <a:latin typeface="+mj-lt"/>
              </a:rPr>
              <a:t>rastu</a:t>
            </a:r>
            <a:r>
              <a:rPr lang="en-US" sz="3300" dirty="0" smtClean="0">
                <a:latin typeface="+mj-lt"/>
              </a:rPr>
              <a:t> </a:t>
            </a:r>
            <a:r>
              <a:rPr lang="en-US" sz="3300" dirty="0" err="1" smtClean="0">
                <a:latin typeface="+mj-lt"/>
              </a:rPr>
              <a:t>sa</a:t>
            </a:r>
            <a:r>
              <a:rPr lang="en-US" sz="3300" dirty="0" smtClean="0">
                <a:latin typeface="+mj-lt"/>
              </a:rPr>
              <a:t> </a:t>
            </a:r>
            <a:r>
              <a:rPr lang="en-US" sz="3300" dirty="0" err="1" smtClean="0">
                <a:latin typeface="+mj-lt"/>
              </a:rPr>
              <a:t>posebnim</a:t>
            </a:r>
            <a:r>
              <a:rPr lang="en-US" sz="3300" dirty="0" smtClean="0">
                <a:latin typeface="+mj-lt"/>
              </a:rPr>
              <a:t> </a:t>
            </a:r>
            <a:r>
              <a:rPr lang="en-US" sz="3300" dirty="0" err="1" smtClean="0">
                <a:latin typeface="+mj-lt"/>
              </a:rPr>
              <a:t>potrebama</a:t>
            </a:r>
            <a:r>
              <a:rPr lang="en-US" sz="3300" dirty="0" smtClean="0">
                <a:latin typeface="+mj-lt"/>
              </a:rPr>
              <a:t>.</a:t>
            </a:r>
          </a:p>
          <a:p>
            <a:pPr algn="r">
              <a:buNone/>
            </a:pPr>
            <a:r>
              <a:rPr lang="en-US" sz="3300" dirty="0" err="1" smtClean="0">
                <a:latin typeface="+mj-lt"/>
              </a:rPr>
              <a:t>Sva</a:t>
            </a:r>
            <a:r>
              <a:rPr lang="en-US" sz="3300" dirty="0" smtClean="0">
                <a:latin typeface="+mj-lt"/>
              </a:rPr>
              <a:t> </a:t>
            </a:r>
            <a:r>
              <a:rPr lang="en-US" sz="3300" dirty="0" err="1" smtClean="0">
                <a:latin typeface="+mj-lt"/>
              </a:rPr>
              <a:t>deca</a:t>
            </a:r>
            <a:r>
              <a:rPr lang="en-US" sz="3300" dirty="0" smtClean="0">
                <a:latin typeface="+mj-lt"/>
              </a:rPr>
              <a:t> u </a:t>
            </a:r>
            <a:r>
              <a:rPr lang="en-US" sz="3300" dirty="0" err="1" smtClean="0">
                <a:latin typeface="+mj-lt"/>
              </a:rPr>
              <a:t>razvoju</a:t>
            </a:r>
            <a:r>
              <a:rPr lang="en-US" sz="3300" dirty="0" smtClean="0">
                <a:latin typeface="+mj-lt"/>
              </a:rPr>
              <a:t> </a:t>
            </a:r>
            <a:r>
              <a:rPr lang="en-US" sz="3300" dirty="0" err="1" smtClean="0">
                <a:latin typeface="+mj-lt"/>
              </a:rPr>
              <a:t>ometena</a:t>
            </a:r>
            <a:endParaRPr lang="en-US" sz="3300" dirty="0" smtClean="0">
              <a:latin typeface="+mj-lt"/>
            </a:endParaRPr>
          </a:p>
          <a:p>
            <a:pPr algn="r">
              <a:buNone/>
            </a:pPr>
            <a:r>
              <a:rPr lang="en-US" sz="3300" dirty="0" err="1" smtClean="0">
                <a:latin typeface="+mj-lt"/>
              </a:rPr>
              <a:t>imaju</a:t>
            </a:r>
            <a:r>
              <a:rPr lang="en-US" sz="3300" dirty="0" smtClean="0">
                <a:latin typeface="+mj-lt"/>
              </a:rPr>
              <a:t> </a:t>
            </a:r>
            <a:r>
              <a:rPr lang="en-US" sz="3300" dirty="0" err="1" smtClean="0">
                <a:latin typeface="+mj-lt"/>
              </a:rPr>
              <a:t>pravo</a:t>
            </a:r>
            <a:r>
              <a:rPr lang="en-US" sz="3300" dirty="0" smtClean="0">
                <a:latin typeface="+mj-lt"/>
              </a:rPr>
              <a:t> </a:t>
            </a:r>
            <a:r>
              <a:rPr lang="en-US" sz="3300" dirty="0" err="1" smtClean="0">
                <a:latin typeface="+mj-lt"/>
              </a:rPr>
              <a:t>da</a:t>
            </a:r>
            <a:r>
              <a:rPr lang="en-US" sz="3300" dirty="0" smtClean="0">
                <a:latin typeface="+mj-lt"/>
              </a:rPr>
              <a:t> </a:t>
            </a:r>
            <a:r>
              <a:rPr lang="en-US" sz="3300" dirty="0" err="1" smtClean="0">
                <a:latin typeface="+mj-lt"/>
              </a:rPr>
              <a:t>budu</a:t>
            </a:r>
            <a:r>
              <a:rPr lang="en-US" sz="3300" dirty="0" smtClean="0">
                <a:latin typeface="+mj-lt"/>
              </a:rPr>
              <a:t> </a:t>
            </a:r>
            <a:r>
              <a:rPr lang="en-US" sz="3300" dirty="0" err="1" smtClean="0">
                <a:latin typeface="+mj-lt"/>
              </a:rPr>
              <a:t>lečena</a:t>
            </a:r>
            <a:r>
              <a:rPr lang="en-US" sz="3300" dirty="0" smtClean="0">
                <a:latin typeface="+mj-lt"/>
              </a:rPr>
              <a:t>,</a:t>
            </a:r>
          </a:p>
          <a:p>
            <a:pPr algn="r">
              <a:buNone/>
            </a:pPr>
            <a:r>
              <a:rPr lang="en-US" sz="3300" dirty="0" err="1" smtClean="0">
                <a:latin typeface="+mj-lt"/>
              </a:rPr>
              <a:t>uz</a:t>
            </a:r>
            <a:r>
              <a:rPr lang="en-US" sz="3300" dirty="0" smtClean="0">
                <a:latin typeface="+mj-lt"/>
              </a:rPr>
              <a:t> </a:t>
            </a:r>
            <a:r>
              <a:rPr lang="en-US" sz="3300" dirty="0" err="1" smtClean="0">
                <a:latin typeface="+mj-lt"/>
              </a:rPr>
              <a:t>posebnu</a:t>
            </a:r>
            <a:r>
              <a:rPr lang="en-US" sz="3300" dirty="0" smtClean="0">
                <a:latin typeface="+mj-lt"/>
              </a:rPr>
              <a:t> </a:t>
            </a:r>
            <a:r>
              <a:rPr lang="en-US" sz="3300" dirty="0" err="1" smtClean="0">
                <a:latin typeface="+mj-lt"/>
              </a:rPr>
              <a:t>brigu</a:t>
            </a:r>
            <a:r>
              <a:rPr lang="en-US" sz="3300" dirty="0" smtClean="0">
                <a:latin typeface="+mj-lt"/>
              </a:rPr>
              <a:t> </a:t>
            </a:r>
            <a:r>
              <a:rPr lang="en-US" sz="3300" dirty="0" err="1" smtClean="0">
                <a:latin typeface="+mj-lt"/>
              </a:rPr>
              <a:t>negovana</a:t>
            </a:r>
            <a:r>
              <a:rPr lang="en-US" sz="3300" dirty="0" smtClean="0">
                <a:latin typeface="+mj-lt"/>
              </a:rPr>
              <a:t>,</a:t>
            </a:r>
          </a:p>
          <a:p>
            <a:pPr algn="r">
              <a:buNone/>
            </a:pPr>
            <a:r>
              <a:rPr lang="en-US" sz="3300" dirty="0" err="1" smtClean="0">
                <a:latin typeface="+mj-lt"/>
              </a:rPr>
              <a:t>za</a:t>
            </a:r>
            <a:r>
              <a:rPr lang="en-US" sz="3300" dirty="0" smtClean="0">
                <a:latin typeface="+mj-lt"/>
              </a:rPr>
              <a:t> </a:t>
            </a:r>
            <a:r>
              <a:rPr lang="en-US" sz="3300" dirty="0" err="1" smtClean="0">
                <a:latin typeface="+mj-lt"/>
              </a:rPr>
              <a:t>posao</a:t>
            </a:r>
            <a:r>
              <a:rPr lang="en-US" sz="3300" dirty="0" smtClean="0">
                <a:latin typeface="+mj-lt"/>
              </a:rPr>
              <a:t> </a:t>
            </a:r>
            <a:r>
              <a:rPr lang="en-US" sz="3300" dirty="0" err="1" smtClean="0">
                <a:latin typeface="+mj-lt"/>
              </a:rPr>
              <a:t>osposobljena</a:t>
            </a:r>
            <a:r>
              <a:rPr lang="en-US" sz="3300" dirty="0" smtClean="0">
                <a:latin typeface="+mj-lt"/>
              </a:rPr>
              <a:t> I </a:t>
            </a:r>
            <a:r>
              <a:rPr lang="en-US" sz="3300" dirty="0" err="1" smtClean="0">
                <a:latin typeface="+mj-lt"/>
              </a:rPr>
              <a:t>obrazovana</a:t>
            </a:r>
            <a:r>
              <a:rPr lang="en-US" sz="3300" dirty="0" smtClean="0">
                <a:latin typeface="+mj-lt"/>
              </a:rPr>
              <a:t>,</a:t>
            </a:r>
          </a:p>
          <a:p>
            <a:pPr algn="r">
              <a:buNone/>
            </a:pPr>
            <a:r>
              <a:rPr lang="en-US" sz="3300" dirty="0" smtClean="0">
                <a:latin typeface="+mj-lt"/>
              </a:rPr>
              <a:t>s  </a:t>
            </a:r>
            <a:r>
              <a:rPr lang="en-US" sz="3300" dirty="0" err="1" smtClean="0">
                <a:latin typeface="+mj-lt"/>
              </a:rPr>
              <a:t>pravom</a:t>
            </a:r>
            <a:r>
              <a:rPr lang="en-US" sz="3300" dirty="0" smtClean="0">
                <a:latin typeface="+mj-lt"/>
              </a:rPr>
              <a:t> </a:t>
            </a:r>
            <a:r>
              <a:rPr lang="en-US" sz="3300" dirty="0" err="1" smtClean="0">
                <a:latin typeface="+mj-lt"/>
              </a:rPr>
              <a:t>da</a:t>
            </a:r>
            <a:r>
              <a:rPr lang="en-US" sz="3300" dirty="0" smtClean="0">
                <a:latin typeface="+mj-lt"/>
              </a:rPr>
              <a:t> se </a:t>
            </a:r>
            <a:r>
              <a:rPr lang="en-US" sz="3300" dirty="0" err="1" smtClean="0">
                <a:latin typeface="+mj-lt"/>
              </a:rPr>
              <a:t>zaposle</a:t>
            </a:r>
            <a:r>
              <a:rPr lang="en-US" sz="3300" dirty="0" smtClean="0">
                <a:latin typeface="+mj-lt"/>
              </a:rPr>
              <a:t> I </a:t>
            </a:r>
            <a:r>
              <a:rPr lang="en-US" sz="3300" dirty="0" err="1" smtClean="0">
                <a:latin typeface="+mj-lt"/>
              </a:rPr>
              <a:t>kao</a:t>
            </a:r>
            <a:r>
              <a:rPr lang="en-US" sz="3300" dirty="0" smtClean="0">
                <a:latin typeface="+mj-lt"/>
              </a:rPr>
              <a:t> </a:t>
            </a:r>
            <a:r>
              <a:rPr lang="en-US" sz="3300" dirty="0" err="1" smtClean="0">
                <a:latin typeface="+mj-lt"/>
              </a:rPr>
              <a:t>drugi</a:t>
            </a:r>
            <a:r>
              <a:rPr lang="en-US" sz="3300" dirty="0" smtClean="0">
                <a:latin typeface="+mj-lt"/>
              </a:rPr>
              <a:t> </a:t>
            </a:r>
            <a:r>
              <a:rPr lang="en-US" sz="3300" dirty="0" err="1" smtClean="0">
                <a:latin typeface="+mj-lt"/>
              </a:rPr>
              <a:t>da</a:t>
            </a:r>
            <a:r>
              <a:rPr lang="en-US" sz="3300" dirty="0" smtClean="0">
                <a:latin typeface="+mj-lt"/>
              </a:rPr>
              <a:t> </a:t>
            </a:r>
            <a:r>
              <a:rPr lang="en-US" sz="3300" dirty="0" err="1" smtClean="0">
                <a:latin typeface="+mj-lt"/>
              </a:rPr>
              <a:t>žive</a:t>
            </a:r>
            <a:r>
              <a:rPr lang="en-US" sz="3300" dirty="0" smtClean="0">
                <a:latin typeface="+mj-lt"/>
              </a:rPr>
              <a:t>,</a:t>
            </a:r>
          </a:p>
          <a:p>
            <a:pPr algn="r">
              <a:buNone/>
            </a:pPr>
            <a:r>
              <a:rPr lang="en-US" sz="3300" dirty="0" err="1" smtClean="0">
                <a:latin typeface="+mj-lt"/>
              </a:rPr>
              <a:t>da</a:t>
            </a:r>
            <a:r>
              <a:rPr lang="en-US" sz="3300" dirty="0" smtClean="0">
                <a:latin typeface="+mj-lt"/>
              </a:rPr>
              <a:t> se </a:t>
            </a:r>
            <a:r>
              <a:rPr lang="en-US" sz="3300" dirty="0" err="1" smtClean="0">
                <a:latin typeface="+mj-lt"/>
              </a:rPr>
              <a:t>pokrenu</a:t>
            </a:r>
            <a:r>
              <a:rPr lang="en-US" sz="3300" dirty="0" smtClean="0">
                <a:latin typeface="+mj-lt"/>
              </a:rPr>
              <a:t> </a:t>
            </a:r>
            <a:r>
              <a:rPr lang="en-US" sz="3300" dirty="0" err="1" smtClean="0">
                <a:latin typeface="+mj-lt"/>
              </a:rPr>
              <a:t>kao</a:t>
            </a:r>
            <a:r>
              <a:rPr lang="en-US" sz="3300" dirty="0" smtClean="0">
                <a:latin typeface="+mj-lt"/>
              </a:rPr>
              <a:t> </a:t>
            </a:r>
            <a:r>
              <a:rPr lang="en-US" sz="3300" dirty="0" err="1" smtClean="0">
                <a:latin typeface="+mj-lt"/>
              </a:rPr>
              <a:t>voz</a:t>
            </a:r>
            <a:r>
              <a:rPr lang="en-US" sz="3300" dirty="0" smtClean="0">
                <a:latin typeface="+mj-lt"/>
              </a:rPr>
              <a:t> </a:t>
            </a:r>
            <a:r>
              <a:rPr lang="en-US" sz="3300" dirty="0" err="1" smtClean="0">
                <a:latin typeface="+mj-lt"/>
              </a:rPr>
              <a:t>uz</a:t>
            </a:r>
            <a:r>
              <a:rPr lang="en-US" sz="3300" dirty="0" smtClean="0">
                <a:latin typeface="+mj-lt"/>
              </a:rPr>
              <a:t> </a:t>
            </a:r>
            <a:r>
              <a:rPr lang="en-US" sz="3300" dirty="0" err="1" smtClean="0">
                <a:latin typeface="+mj-lt"/>
              </a:rPr>
              <a:t>pomoć</a:t>
            </a:r>
            <a:r>
              <a:rPr lang="en-US" sz="3300" dirty="0" smtClean="0">
                <a:latin typeface="+mj-lt"/>
              </a:rPr>
              <a:t> </a:t>
            </a:r>
            <a:r>
              <a:rPr lang="en-US" sz="3300" dirty="0" err="1" smtClean="0">
                <a:latin typeface="+mj-lt"/>
              </a:rPr>
              <a:t>lokomotive</a:t>
            </a:r>
            <a:r>
              <a:rPr lang="en-US" sz="3300" dirty="0" smtClean="0">
                <a:latin typeface="+mj-lt"/>
              </a:rPr>
              <a:t>.</a:t>
            </a:r>
          </a:p>
          <a:p>
            <a:pPr algn="r">
              <a:buNone/>
            </a:pPr>
            <a:r>
              <a:rPr lang="en-US" sz="3300" dirty="0" err="1" smtClean="0">
                <a:latin typeface="+mj-lt"/>
              </a:rPr>
              <a:t>Deca</a:t>
            </a:r>
            <a:r>
              <a:rPr lang="en-US" sz="3300" dirty="0" smtClean="0">
                <a:latin typeface="+mj-lt"/>
              </a:rPr>
              <a:t> ne </a:t>
            </a:r>
            <a:r>
              <a:rPr lang="en-US" sz="3300" dirty="0" err="1" smtClean="0">
                <a:latin typeface="+mj-lt"/>
              </a:rPr>
              <a:t>traže</a:t>
            </a:r>
            <a:r>
              <a:rPr lang="en-US" sz="3300" dirty="0" smtClean="0">
                <a:latin typeface="+mj-lt"/>
              </a:rPr>
              <a:t> </a:t>
            </a:r>
            <a:r>
              <a:rPr lang="en-US" sz="3300" dirty="0" err="1" smtClean="0">
                <a:latin typeface="+mj-lt"/>
              </a:rPr>
              <a:t>sažaljanje-već</a:t>
            </a:r>
            <a:r>
              <a:rPr lang="en-US" sz="3300" dirty="0" smtClean="0">
                <a:latin typeface="+mj-lt"/>
              </a:rPr>
              <a:t> </a:t>
            </a:r>
            <a:r>
              <a:rPr lang="en-US" sz="3300" dirty="0" err="1" smtClean="0">
                <a:latin typeface="+mj-lt"/>
              </a:rPr>
              <a:t>razumevanje</a:t>
            </a:r>
            <a:r>
              <a:rPr lang="en-US" sz="3300" dirty="0" smtClean="0">
                <a:latin typeface="+mj-lt"/>
              </a:rPr>
              <a:t>.</a:t>
            </a:r>
          </a:p>
          <a:p>
            <a:pPr algn="r">
              <a:buNone/>
            </a:pPr>
            <a:r>
              <a:rPr lang="en-US" sz="3300" dirty="0" err="1" smtClean="0">
                <a:latin typeface="+mj-lt"/>
              </a:rPr>
              <a:t>i</a:t>
            </a:r>
            <a:r>
              <a:rPr lang="en-US" sz="3300" dirty="0" smtClean="0">
                <a:latin typeface="+mj-lt"/>
              </a:rPr>
              <a:t> </a:t>
            </a:r>
            <a:r>
              <a:rPr lang="en-US" sz="3300" dirty="0" err="1" smtClean="0">
                <a:latin typeface="+mj-lt"/>
              </a:rPr>
              <a:t>otkinut</a:t>
            </a:r>
            <a:r>
              <a:rPr lang="en-US" sz="3300" dirty="0" smtClean="0">
                <a:latin typeface="+mj-lt"/>
              </a:rPr>
              <a:t>, a </a:t>
            </a:r>
            <a:r>
              <a:rPr lang="en-US" sz="3300" dirty="0" err="1" smtClean="0">
                <a:latin typeface="+mj-lt"/>
              </a:rPr>
              <a:t>negovan</a:t>
            </a:r>
            <a:r>
              <a:rPr lang="en-US" sz="3300" dirty="0" smtClean="0">
                <a:latin typeface="+mj-lt"/>
              </a:rPr>
              <a:t> </a:t>
            </a:r>
            <a:r>
              <a:rPr lang="en-US" sz="3300" dirty="0" err="1" smtClean="0">
                <a:latin typeface="+mj-lt"/>
              </a:rPr>
              <a:t>cvet-može</a:t>
            </a:r>
            <a:r>
              <a:rPr lang="en-US" sz="3300" dirty="0" smtClean="0">
                <a:latin typeface="+mj-lt"/>
              </a:rPr>
              <a:t> </a:t>
            </a:r>
            <a:r>
              <a:rPr lang="en-US" sz="3300" dirty="0" err="1" smtClean="0">
                <a:latin typeface="+mj-lt"/>
              </a:rPr>
              <a:t>da</a:t>
            </a:r>
            <a:r>
              <a:rPr lang="en-US" sz="3300" dirty="0" smtClean="0">
                <a:latin typeface="+mj-lt"/>
              </a:rPr>
              <a:t> </a:t>
            </a:r>
            <a:r>
              <a:rPr lang="en-US" sz="3300" dirty="0" err="1" smtClean="0">
                <a:latin typeface="+mj-lt"/>
              </a:rPr>
              <a:t>ikrasi</a:t>
            </a:r>
            <a:r>
              <a:rPr lang="en-US" sz="3300" dirty="0" smtClean="0">
                <a:latin typeface="+mj-lt"/>
              </a:rPr>
              <a:t> </a:t>
            </a:r>
            <a:r>
              <a:rPr lang="en-US" sz="3300" dirty="0" err="1" smtClean="0">
                <a:latin typeface="+mj-lt"/>
              </a:rPr>
              <a:t>svet</a:t>
            </a:r>
            <a:r>
              <a:rPr lang="en-US" sz="3300" dirty="0" smtClean="0">
                <a:latin typeface="+mj-lt"/>
              </a:rPr>
              <a:t>.</a:t>
            </a:r>
          </a:p>
          <a:p>
            <a:pPr algn="r">
              <a:buNone/>
            </a:pPr>
            <a:endParaRPr lang="en-US" dirty="0" smtClean="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Pesme:</a:t>
            </a:r>
            <a:endParaRPr lang="en-US" dirty="0"/>
          </a:p>
        </p:txBody>
      </p:sp>
      <p:sp>
        <p:nvSpPr>
          <p:cNvPr id="3" name="Content Placeholder 2"/>
          <p:cNvSpPr>
            <a:spLocks noGrp="1"/>
          </p:cNvSpPr>
          <p:nvPr>
            <p:ph sz="half" idx="1"/>
          </p:nvPr>
        </p:nvSpPr>
        <p:spPr>
          <a:xfrm>
            <a:off x="457200" y="1143000"/>
            <a:ext cx="4038600" cy="4983163"/>
          </a:xfrm>
        </p:spPr>
        <p:txBody>
          <a:bodyPr>
            <a:normAutofit fontScale="47500" lnSpcReduction="20000"/>
          </a:bodyPr>
          <a:lstStyle/>
          <a:p>
            <a:pPr>
              <a:buNone/>
            </a:pPr>
            <a:r>
              <a:rPr lang="en-US" sz="3400" dirty="0" smtClean="0">
                <a:latin typeface="+mj-lt"/>
              </a:rPr>
              <a:t>U </a:t>
            </a:r>
            <a:r>
              <a:rPr lang="en-US" sz="3400" dirty="0" err="1" smtClean="0">
                <a:latin typeface="+mj-lt"/>
              </a:rPr>
              <a:t>svetu</a:t>
            </a:r>
            <a:r>
              <a:rPr lang="en-US" sz="3400" dirty="0" smtClean="0">
                <a:latin typeface="+mj-lt"/>
              </a:rPr>
              <a:t> je </a:t>
            </a:r>
            <a:r>
              <a:rPr lang="en-US" sz="3400" dirty="0" err="1" smtClean="0">
                <a:latin typeface="+mj-lt"/>
              </a:rPr>
              <a:t>sve</a:t>
            </a:r>
            <a:r>
              <a:rPr lang="en-US" sz="3400" dirty="0" smtClean="0">
                <a:latin typeface="+mj-lt"/>
              </a:rPr>
              <a:t> </a:t>
            </a:r>
            <a:r>
              <a:rPr lang="en-US" sz="3400" dirty="0" err="1" smtClean="0">
                <a:latin typeface="+mj-lt"/>
              </a:rPr>
              <a:t>više</a:t>
            </a:r>
            <a:r>
              <a:rPr lang="en-US" sz="3400" dirty="0" smtClean="0">
                <a:latin typeface="+mj-lt"/>
              </a:rPr>
              <a:t> </a:t>
            </a:r>
            <a:r>
              <a:rPr lang="en-US" sz="3400" dirty="0" err="1" smtClean="0">
                <a:latin typeface="+mj-lt"/>
              </a:rPr>
              <a:t>traženo</a:t>
            </a:r>
            <a:r>
              <a:rPr lang="en-US" sz="3400" dirty="0" smtClean="0">
                <a:latin typeface="+mj-lt"/>
              </a:rPr>
              <a:t> </a:t>
            </a:r>
            <a:r>
              <a:rPr lang="en-US" sz="3400" dirty="0" err="1" smtClean="0">
                <a:latin typeface="+mj-lt"/>
              </a:rPr>
              <a:t>znanje</a:t>
            </a:r>
            <a:r>
              <a:rPr lang="en-US" sz="3400" dirty="0" smtClean="0">
                <a:latin typeface="+mj-lt"/>
              </a:rPr>
              <a:t>,</a:t>
            </a:r>
          </a:p>
          <a:p>
            <a:pPr>
              <a:buNone/>
            </a:pPr>
            <a:r>
              <a:rPr lang="en-US" sz="3400" dirty="0" err="1" smtClean="0">
                <a:latin typeface="+mj-lt"/>
              </a:rPr>
              <a:t>i</a:t>
            </a:r>
            <a:r>
              <a:rPr lang="en-US" sz="3400" dirty="0" smtClean="0">
                <a:latin typeface="+mj-lt"/>
              </a:rPr>
              <a:t> </a:t>
            </a:r>
            <a:r>
              <a:rPr lang="en-US" sz="3400" dirty="0" err="1" smtClean="0">
                <a:latin typeface="+mj-lt"/>
              </a:rPr>
              <a:t>ono</a:t>
            </a:r>
            <a:r>
              <a:rPr lang="en-US" sz="3400" dirty="0" smtClean="0">
                <a:latin typeface="+mj-lt"/>
              </a:rPr>
              <a:t> se </a:t>
            </a:r>
            <a:r>
              <a:rPr lang="en-US" sz="3400" dirty="0" err="1" smtClean="0">
                <a:latin typeface="+mj-lt"/>
              </a:rPr>
              <a:t>stiče</a:t>
            </a:r>
            <a:r>
              <a:rPr lang="en-US" sz="3400" dirty="0" smtClean="0">
                <a:latin typeface="+mj-lt"/>
              </a:rPr>
              <a:t> </a:t>
            </a:r>
            <a:r>
              <a:rPr lang="en-US" sz="3400" dirty="0" err="1" smtClean="0">
                <a:latin typeface="+mj-lt"/>
              </a:rPr>
              <a:t>kroz</a:t>
            </a:r>
            <a:r>
              <a:rPr lang="en-US" sz="3400" dirty="0" smtClean="0">
                <a:latin typeface="+mj-lt"/>
              </a:rPr>
              <a:t> </a:t>
            </a:r>
            <a:r>
              <a:rPr lang="en-US" sz="3400" dirty="0" err="1" smtClean="0">
                <a:latin typeface="+mj-lt"/>
              </a:rPr>
              <a:t>obrazovanje</a:t>
            </a:r>
            <a:r>
              <a:rPr lang="en-US" sz="3400" dirty="0" smtClean="0">
                <a:latin typeface="+mj-lt"/>
              </a:rPr>
              <a:t>:</a:t>
            </a:r>
          </a:p>
          <a:p>
            <a:pPr>
              <a:buNone/>
            </a:pPr>
            <a:r>
              <a:rPr lang="en-US" sz="3400" dirty="0" err="1" smtClean="0">
                <a:latin typeface="+mj-lt"/>
              </a:rPr>
              <a:t>Nama</a:t>
            </a:r>
            <a:r>
              <a:rPr lang="en-US" sz="3400" dirty="0" smtClean="0">
                <a:latin typeface="+mj-lt"/>
              </a:rPr>
              <a:t> </a:t>
            </a:r>
            <a:r>
              <a:rPr lang="en-US" sz="3400" dirty="0" err="1" smtClean="0">
                <a:latin typeface="+mj-lt"/>
              </a:rPr>
              <a:t>znanja</a:t>
            </a:r>
            <a:r>
              <a:rPr lang="en-US" sz="3400" dirty="0" smtClean="0">
                <a:latin typeface="+mj-lt"/>
              </a:rPr>
              <a:t> </a:t>
            </a:r>
            <a:r>
              <a:rPr lang="en-US" sz="3400" dirty="0" err="1" smtClean="0">
                <a:latin typeface="+mj-lt"/>
              </a:rPr>
              <a:t>bez</a:t>
            </a:r>
            <a:r>
              <a:rPr lang="en-US" sz="3400" dirty="0" smtClean="0">
                <a:latin typeface="+mj-lt"/>
              </a:rPr>
              <a:t> </a:t>
            </a:r>
            <a:r>
              <a:rPr lang="en-US" sz="3400" dirty="0" err="1" smtClean="0">
                <a:latin typeface="+mj-lt"/>
              </a:rPr>
              <a:t>obrazovanja</a:t>
            </a:r>
            <a:r>
              <a:rPr lang="en-US" sz="3400" dirty="0" smtClean="0">
                <a:latin typeface="+mj-lt"/>
              </a:rPr>
              <a:t>,</a:t>
            </a:r>
          </a:p>
          <a:p>
            <a:pPr>
              <a:buNone/>
            </a:pPr>
            <a:r>
              <a:rPr lang="en-US" sz="3400" dirty="0" err="1" smtClean="0">
                <a:latin typeface="+mj-lt"/>
              </a:rPr>
              <a:t>ni</a:t>
            </a:r>
            <a:r>
              <a:rPr lang="en-US" sz="3400" dirty="0" smtClean="0">
                <a:latin typeface="+mj-lt"/>
              </a:rPr>
              <a:t> </a:t>
            </a:r>
            <a:r>
              <a:rPr lang="en-US" sz="3400" dirty="0" err="1" smtClean="0">
                <a:latin typeface="+mj-lt"/>
              </a:rPr>
              <a:t>obrazovanja</a:t>
            </a:r>
            <a:r>
              <a:rPr lang="en-US" sz="3400" dirty="0" smtClean="0">
                <a:latin typeface="+mj-lt"/>
              </a:rPr>
              <a:t> </a:t>
            </a:r>
            <a:r>
              <a:rPr lang="en-US" sz="3400" dirty="0" err="1" smtClean="0">
                <a:latin typeface="+mj-lt"/>
              </a:rPr>
              <a:t>bez</a:t>
            </a:r>
            <a:r>
              <a:rPr lang="en-US" sz="3400" dirty="0" smtClean="0">
                <a:latin typeface="+mj-lt"/>
              </a:rPr>
              <a:t> </a:t>
            </a:r>
            <a:r>
              <a:rPr lang="en-US" sz="3400" dirty="0" err="1" smtClean="0">
                <a:latin typeface="+mj-lt"/>
              </a:rPr>
              <a:t>školovanja</a:t>
            </a:r>
            <a:r>
              <a:rPr lang="en-US" sz="3400" dirty="0" smtClean="0">
                <a:latin typeface="+mj-lt"/>
              </a:rPr>
              <a:t>!</a:t>
            </a:r>
          </a:p>
          <a:p>
            <a:pPr>
              <a:buNone/>
            </a:pPr>
            <a:r>
              <a:rPr lang="en-US" sz="3400" dirty="0" err="1" smtClean="0">
                <a:latin typeface="+mj-lt"/>
              </a:rPr>
              <a:t>Nije</a:t>
            </a:r>
            <a:r>
              <a:rPr lang="en-US" sz="3400" dirty="0" smtClean="0">
                <a:latin typeface="+mj-lt"/>
              </a:rPr>
              <a:t> </a:t>
            </a:r>
            <a:r>
              <a:rPr lang="en-US" sz="3400" dirty="0" err="1" smtClean="0">
                <a:latin typeface="+mj-lt"/>
              </a:rPr>
              <a:t>moderno</a:t>
            </a:r>
            <a:r>
              <a:rPr lang="en-US" sz="3400" dirty="0" smtClean="0">
                <a:latin typeface="+mj-lt"/>
              </a:rPr>
              <a:t>, </a:t>
            </a:r>
            <a:r>
              <a:rPr lang="en-US" sz="3400" dirty="0" err="1" smtClean="0">
                <a:latin typeface="+mj-lt"/>
              </a:rPr>
              <a:t>čak</a:t>
            </a:r>
            <a:r>
              <a:rPr lang="en-US" sz="3400" dirty="0" smtClean="0">
                <a:latin typeface="+mj-lt"/>
              </a:rPr>
              <a:t> </a:t>
            </a:r>
            <a:r>
              <a:rPr lang="en-US" sz="3400" dirty="0" err="1" smtClean="0">
                <a:latin typeface="+mj-lt"/>
              </a:rPr>
              <a:t>ni</a:t>
            </a:r>
            <a:r>
              <a:rPr lang="en-US" sz="3400" dirty="0" smtClean="0">
                <a:latin typeface="+mj-lt"/>
              </a:rPr>
              <a:t> </a:t>
            </a:r>
            <a:r>
              <a:rPr lang="en-US" sz="3400" dirty="0" err="1" smtClean="0">
                <a:latin typeface="+mj-lt"/>
              </a:rPr>
              <a:t>iz</a:t>
            </a:r>
            <a:r>
              <a:rPr lang="en-US" sz="3400" dirty="0" smtClean="0">
                <a:latin typeface="+mj-lt"/>
              </a:rPr>
              <a:t> </a:t>
            </a:r>
            <a:r>
              <a:rPr lang="en-US" sz="3400" dirty="0" err="1" smtClean="0">
                <a:latin typeface="+mj-lt"/>
              </a:rPr>
              <a:t>vica</a:t>
            </a:r>
            <a:r>
              <a:rPr lang="en-US" sz="3400" dirty="0" smtClean="0">
                <a:latin typeface="+mj-lt"/>
              </a:rPr>
              <a:t>,</a:t>
            </a:r>
          </a:p>
          <a:p>
            <a:pPr>
              <a:buNone/>
            </a:pPr>
            <a:r>
              <a:rPr lang="en-US" sz="3400" dirty="0" err="1" smtClean="0">
                <a:latin typeface="+mj-lt"/>
              </a:rPr>
              <a:t>biti</a:t>
            </a:r>
            <a:r>
              <a:rPr lang="en-US" sz="3400" dirty="0" smtClean="0">
                <a:latin typeface="+mj-lt"/>
              </a:rPr>
              <a:t> </a:t>
            </a:r>
            <a:r>
              <a:rPr lang="en-US" sz="3400" dirty="0" err="1" smtClean="0">
                <a:latin typeface="+mj-lt"/>
              </a:rPr>
              <a:t>nepismen</a:t>
            </a:r>
            <a:r>
              <a:rPr lang="en-US" sz="3400" dirty="0" smtClean="0">
                <a:latin typeface="+mj-lt"/>
              </a:rPr>
              <a:t> I </a:t>
            </a:r>
            <a:r>
              <a:rPr lang="en-US" sz="3400" dirty="0" err="1" smtClean="0">
                <a:latin typeface="+mj-lt"/>
              </a:rPr>
              <a:t>neznalica</a:t>
            </a:r>
            <a:r>
              <a:rPr lang="en-US" sz="3400" dirty="0" smtClean="0">
                <a:latin typeface="+mj-lt"/>
              </a:rPr>
              <a:t>.</a:t>
            </a:r>
          </a:p>
          <a:p>
            <a:pPr>
              <a:buNone/>
            </a:pPr>
            <a:r>
              <a:rPr lang="en-US" sz="3400" dirty="0" err="1" smtClean="0">
                <a:latin typeface="+mj-lt"/>
              </a:rPr>
              <a:t>Države</a:t>
            </a:r>
            <a:r>
              <a:rPr lang="en-US" sz="3400" dirty="0" smtClean="0">
                <a:latin typeface="+mj-lt"/>
              </a:rPr>
              <a:t> </a:t>
            </a:r>
            <a:r>
              <a:rPr lang="en-US" sz="3400" dirty="0" err="1" smtClean="0">
                <a:latin typeface="+mj-lt"/>
              </a:rPr>
              <a:t>sarađuju</a:t>
            </a:r>
            <a:r>
              <a:rPr lang="en-US" sz="3400" dirty="0" smtClean="0">
                <a:latin typeface="+mj-lt"/>
              </a:rPr>
              <a:t>, </a:t>
            </a:r>
            <a:r>
              <a:rPr lang="en-US" sz="3400" dirty="0" err="1" smtClean="0">
                <a:latin typeface="+mj-lt"/>
              </a:rPr>
              <a:t>sav</a:t>
            </a:r>
            <a:r>
              <a:rPr lang="en-US" sz="3400" dirty="0" smtClean="0">
                <a:latin typeface="+mj-lt"/>
              </a:rPr>
              <a:t> </a:t>
            </a:r>
            <a:r>
              <a:rPr lang="en-US" sz="3400" dirty="0" err="1" smtClean="0">
                <a:latin typeface="+mj-lt"/>
              </a:rPr>
              <a:t>svet</a:t>
            </a:r>
            <a:r>
              <a:rPr lang="en-US" sz="3400" dirty="0" smtClean="0">
                <a:latin typeface="+mj-lt"/>
              </a:rPr>
              <a:t> se </a:t>
            </a:r>
            <a:r>
              <a:rPr lang="en-US" sz="3400" dirty="0" err="1" smtClean="0">
                <a:latin typeface="+mj-lt"/>
              </a:rPr>
              <a:t>trudi</a:t>
            </a:r>
            <a:endParaRPr lang="en-US" sz="3400" dirty="0" smtClean="0">
              <a:latin typeface="+mj-lt"/>
            </a:endParaRPr>
          </a:p>
          <a:p>
            <a:pPr>
              <a:buNone/>
            </a:pPr>
            <a:r>
              <a:rPr lang="en-US" sz="3400" dirty="0" err="1" smtClean="0">
                <a:latin typeface="+mj-lt"/>
              </a:rPr>
              <a:t>da</a:t>
            </a:r>
            <a:r>
              <a:rPr lang="en-US" sz="3400" dirty="0" smtClean="0">
                <a:latin typeface="+mj-lt"/>
              </a:rPr>
              <a:t> </a:t>
            </a:r>
            <a:r>
              <a:rPr lang="en-US" sz="3400" dirty="0" err="1" smtClean="0">
                <a:latin typeface="+mj-lt"/>
              </a:rPr>
              <a:t>što</a:t>
            </a:r>
            <a:r>
              <a:rPr lang="en-US" sz="3400" dirty="0" smtClean="0">
                <a:latin typeface="+mj-lt"/>
              </a:rPr>
              <a:t> </a:t>
            </a:r>
            <a:r>
              <a:rPr lang="en-US" sz="3400" dirty="0" err="1" smtClean="0">
                <a:latin typeface="+mj-lt"/>
              </a:rPr>
              <a:t>lakše</a:t>
            </a:r>
            <a:r>
              <a:rPr lang="en-US" sz="3400" dirty="0" smtClean="0">
                <a:latin typeface="+mj-lt"/>
              </a:rPr>
              <a:t> do </a:t>
            </a:r>
            <a:r>
              <a:rPr lang="en-US" sz="3400" dirty="0" err="1" smtClean="0">
                <a:latin typeface="+mj-lt"/>
              </a:rPr>
              <a:t>saznanja</a:t>
            </a:r>
            <a:r>
              <a:rPr lang="en-US" sz="3400" dirty="0" smtClean="0">
                <a:latin typeface="+mj-lt"/>
              </a:rPr>
              <a:t> </a:t>
            </a:r>
            <a:r>
              <a:rPr lang="en-US" sz="3400" dirty="0" err="1" smtClean="0">
                <a:latin typeface="+mj-lt"/>
              </a:rPr>
              <a:t>dolaze</a:t>
            </a:r>
            <a:r>
              <a:rPr lang="en-US" sz="3400" dirty="0" smtClean="0">
                <a:latin typeface="+mj-lt"/>
              </a:rPr>
              <a:t> </a:t>
            </a:r>
            <a:r>
              <a:rPr lang="en-US" sz="3400" dirty="0" err="1" smtClean="0">
                <a:latin typeface="+mj-lt"/>
              </a:rPr>
              <a:t>ljudi</a:t>
            </a:r>
            <a:r>
              <a:rPr lang="en-US" sz="3400" dirty="0" smtClean="0">
                <a:latin typeface="+mj-lt"/>
              </a:rPr>
              <a:t>.</a:t>
            </a:r>
          </a:p>
          <a:p>
            <a:pPr>
              <a:buNone/>
            </a:pPr>
            <a:r>
              <a:rPr lang="en-US" sz="3400" dirty="0" smtClean="0">
                <a:latin typeface="+mj-lt"/>
              </a:rPr>
              <a:t>U to </a:t>
            </a:r>
            <a:r>
              <a:rPr lang="en-US" sz="3400" dirty="0" err="1" smtClean="0">
                <a:latin typeface="+mj-lt"/>
              </a:rPr>
              <a:t>ime</a:t>
            </a:r>
            <a:r>
              <a:rPr lang="en-US" sz="3400" dirty="0" smtClean="0">
                <a:latin typeface="+mj-lt"/>
              </a:rPr>
              <a:t>, </a:t>
            </a:r>
            <a:r>
              <a:rPr lang="en-US" sz="3400" dirty="0" err="1" smtClean="0">
                <a:latin typeface="+mj-lt"/>
              </a:rPr>
              <a:t>država</a:t>
            </a:r>
            <a:r>
              <a:rPr lang="en-US" sz="3400" dirty="0" smtClean="0">
                <a:latin typeface="+mj-lt"/>
              </a:rPr>
              <a:t> </a:t>
            </a:r>
            <a:r>
              <a:rPr lang="en-US" sz="3400" dirty="0" err="1" smtClean="0">
                <a:latin typeface="+mj-lt"/>
              </a:rPr>
              <a:t>javlja</a:t>
            </a:r>
            <a:r>
              <a:rPr lang="en-US" sz="3400" dirty="0" smtClean="0">
                <a:latin typeface="+mj-lt"/>
              </a:rPr>
              <a:t> </a:t>
            </a:r>
            <a:r>
              <a:rPr lang="en-US" sz="3400" dirty="0" err="1" smtClean="0">
                <a:latin typeface="+mj-lt"/>
              </a:rPr>
              <a:t>onom</a:t>
            </a:r>
            <a:r>
              <a:rPr lang="en-US" sz="3400" dirty="0" smtClean="0">
                <a:latin typeface="+mj-lt"/>
              </a:rPr>
              <a:t> </a:t>
            </a:r>
            <a:r>
              <a:rPr lang="en-US" sz="3400" dirty="0" err="1" smtClean="0">
                <a:latin typeface="+mj-lt"/>
              </a:rPr>
              <a:t>ko</a:t>
            </a:r>
            <a:r>
              <a:rPr lang="en-US" sz="3400" dirty="0" smtClean="0">
                <a:latin typeface="+mj-lt"/>
              </a:rPr>
              <a:t> ne </a:t>
            </a:r>
            <a:r>
              <a:rPr lang="en-US" sz="3400" dirty="0" err="1" smtClean="0">
                <a:latin typeface="+mj-lt"/>
              </a:rPr>
              <a:t>zna</a:t>
            </a:r>
            <a:r>
              <a:rPr lang="en-US" sz="3400" dirty="0" smtClean="0">
                <a:latin typeface="+mj-lt"/>
              </a:rPr>
              <a:t>:</a:t>
            </a:r>
          </a:p>
          <a:p>
            <a:pPr>
              <a:buNone/>
            </a:pPr>
            <a:r>
              <a:rPr lang="en-US" sz="3400" dirty="0" err="1" smtClean="0">
                <a:latin typeface="+mj-lt"/>
              </a:rPr>
              <a:t>Osnovna</a:t>
            </a:r>
            <a:r>
              <a:rPr lang="en-US" sz="3400" dirty="0" smtClean="0">
                <a:latin typeface="+mj-lt"/>
              </a:rPr>
              <a:t> </a:t>
            </a:r>
            <a:r>
              <a:rPr lang="en-US" sz="3400" dirty="0" err="1" smtClean="0">
                <a:latin typeface="+mj-lt"/>
              </a:rPr>
              <a:t>škola</a:t>
            </a:r>
            <a:r>
              <a:rPr lang="en-US" sz="3400" dirty="0" smtClean="0">
                <a:latin typeface="+mj-lt"/>
              </a:rPr>
              <a:t> je </a:t>
            </a:r>
            <a:r>
              <a:rPr lang="en-US" sz="3400" dirty="0" err="1" smtClean="0">
                <a:latin typeface="+mj-lt"/>
              </a:rPr>
              <a:t>besplatna</a:t>
            </a:r>
            <a:r>
              <a:rPr lang="en-US" sz="3400" dirty="0" smtClean="0">
                <a:latin typeface="+mj-lt"/>
              </a:rPr>
              <a:t> I </a:t>
            </a:r>
            <a:r>
              <a:rPr lang="en-US" sz="3400" dirty="0" err="1" smtClean="0">
                <a:latin typeface="+mj-lt"/>
              </a:rPr>
              <a:t>obavezna</a:t>
            </a:r>
            <a:r>
              <a:rPr lang="en-US" sz="3400" dirty="0" smtClean="0">
                <a:latin typeface="+mj-lt"/>
              </a:rPr>
              <a:t>;</a:t>
            </a:r>
          </a:p>
          <a:p>
            <a:pPr>
              <a:buNone/>
            </a:pPr>
            <a:r>
              <a:rPr lang="en-US" sz="3400" dirty="0" err="1" smtClean="0">
                <a:latin typeface="+mj-lt"/>
              </a:rPr>
              <a:t>Ko</a:t>
            </a:r>
            <a:r>
              <a:rPr lang="en-US" sz="3400" dirty="0" smtClean="0">
                <a:latin typeface="+mj-lt"/>
              </a:rPr>
              <a:t> </a:t>
            </a:r>
            <a:r>
              <a:rPr lang="en-US" sz="3400" dirty="0" err="1" smtClean="0">
                <a:latin typeface="+mj-lt"/>
              </a:rPr>
              <a:t>teži</a:t>
            </a:r>
            <a:r>
              <a:rPr lang="en-US" sz="3400" dirty="0" smtClean="0">
                <a:latin typeface="+mj-lt"/>
              </a:rPr>
              <a:t> </a:t>
            </a:r>
            <a:r>
              <a:rPr lang="en-US" sz="3400" dirty="0" err="1" smtClean="0">
                <a:latin typeface="+mj-lt"/>
              </a:rPr>
              <a:t>besplatnom</a:t>
            </a:r>
            <a:r>
              <a:rPr lang="en-US" sz="3400" dirty="0" smtClean="0">
                <a:latin typeface="+mj-lt"/>
              </a:rPr>
              <a:t> </a:t>
            </a:r>
            <a:r>
              <a:rPr lang="en-US" sz="3400" dirty="0" err="1" smtClean="0">
                <a:latin typeface="+mj-lt"/>
              </a:rPr>
              <a:t>srednjem</a:t>
            </a:r>
            <a:r>
              <a:rPr lang="en-US" sz="3400" dirty="0" smtClean="0">
                <a:latin typeface="+mj-lt"/>
              </a:rPr>
              <a:t> </a:t>
            </a:r>
            <a:r>
              <a:rPr lang="en-US" sz="3400" dirty="0" err="1" smtClean="0">
                <a:latin typeface="+mj-lt"/>
              </a:rPr>
              <a:t>obrazovanju</a:t>
            </a:r>
            <a:r>
              <a:rPr lang="en-US" sz="3400" dirty="0" smtClean="0">
                <a:latin typeface="+mj-lt"/>
              </a:rPr>
              <a:t>,</a:t>
            </a:r>
          </a:p>
          <a:p>
            <a:pPr>
              <a:buNone/>
            </a:pPr>
            <a:r>
              <a:rPr lang="en-US" sz="3400" dirty="0" err="1" smtClean="0">
                <a:latin typeface="+mj-lt"/>
              </a:rPr>
              <a:t>ima</a:t>
            </a:r>
            <a:r>
              <a:rPr lang="en-US" sz="3400" dirty="0" smtClean="0">
                <a:latin typeface="+mj-lt"/>
              </a:rPr>
              <a:t> </a:t>
            </a:r>
            <a:r>
              <a:rPr lang="en-US" sz="3400" dirty="0" err="1" smtClean="0">
                <a:latin typeface="+mj-lt"/>
              </a:rPr>
              <a:t>opšte</a:t>
            </a:r>
            <a:r>
              <a:rPr lang="en-US" sz="3400" dirty="0" smtClean="0">
                <a:latin typeface="+mj-lt"/>
              </a:rPr>
              <a:t> I </a:t>
            </a:r>
            <a:r>
              <a:rPr lang="en-US" sz="3400" dirty="0" err="1" smtClean="0">
                <a:latin typeface="+mj-lt"/>
              </a:rPr>
              <a:t>stručno</a:t>
            </a:r>
            <a:r>
              <a:rPr lang="en-US" sz="3400" dirty="0" smtClean="0">
                <a:latin typeface="+mj-lt"/>
              </a:rPr>
              <a:t> </a:t>
            </a:r>
            <a:r>
              <a:rPr lang="en-US" sz="3400" dirty="0" err="1" smtClean="0">
                <a:latin typeface="+mj-lt"/>
              </a:rPr>
              <a:t>na</a:t>
            </a:r>
            <a:r>
              <a:rPr lang="en-US" sz="3400" dirty="0" smtClean="0">
                <a:latin typeface="+mj-lt"/>
              </a:rPr>
              <a:t> </a:t>
            </a:r>
            <a:r>
              <a:rPr lang="en-US" sz="3400" dirty="0" err="1" smtClean="0">
                <a:latin typeface="+mj-lt"/>
              </a:rPr>
              <a:t>raspolaganju</a:t>
            </a:r>
            <a:r>
              <a:rPr lang="en-US" sz="3400" dirty="0" smtClean="0">
                <a:latin typeface="+mj-lt"/>
              </a:rPr>
              <a:t>;</a:t>
            </a:r>
          </a:p>
          <a:p>
            <a:pPr>
              <a:buNone/>
            </a:pPr>
            <a:r>
              <a:rPr lang="en-US" sz="3400" dirty="0" smtClean="0">
                <a:latin typeface="+mj-lt"/>
              </a:rPr>
              <a:t>A </a:t>
            </a:r>
            <a:r>
              <a:rPr lang="en-US" sz="3400" dirty="0" err="1" smtClean="0">
                <a:latin typeface="+mj-lt"/>
              </a:rPr>
              <a:t>posle</a:t>
            </a:r>
            <a:r>
              <a:rPr lang="en-US" sz="3400" dirty="0" smtClean="0">
                <a:latin typeface="+mj-lt"/>
              </a:rPr>
              <a:t> </a:t>
            </a:r>
            <a:r>
              <a:rPr lang="en-US" sz="3400" dirty="0" err="1" smtClean="0">
                <a:latin typeface="+mj-lt"/>
              </a:rPr>
              <a:t>srednje</a:t>
            </a:r>
            <a:r>
              <a:rPr lang="en-US" sz="3400" dirty="0" smtClean="0">
                <a:latin typeface="+mj-lt"/>
              </a:rPr>
              <a:t> </a:t>
            </a:r>
            <a:r>
              <a:rPr lang="en-US" sz="3400" dirty="0" err="1" smtClean="0">
                <a:latin typeface="+mj-lt"/>
              </a:rPr>
              <a:t>škole-prema</a:t>
            </a:r>
            <a:r>
              <a:rPr lang="en-US" sz="3400" dirty="0" smtClean="0">
                <a:latin typeface="+mj-lt"/>
              </a:rPr>
              <a:t> </a:t>
            </a:r>
            <a:r>
              <a:rPr lang="en-US" sz="3400" dirty="0" err="1" smtClean="0">
                <a:latin typeface="+mj-lt"/>
              </a:rPr>
              <a:t>sposobnostima</a:t>
            </a:r>
            <a:endParaRPr lang="en-US" sz="3400" dirty="0" smtClean="0">
              <a:latin typeface="+mj-lt"/>
            </a:endParaRPr>
          </a:p>
          <a:p>
            <a:pPr>
              <a:buNone/>
            </a:pPr>
            <a:r>
              <a:rPr lang="en-US" sz="3400" dirty="0" err="1" smtClean="0">
                <a:latin typeface="+mj-lt"/>
              </a:rPr>
              <a:t>i</a:t>
            </a:r>
            <a:r>
              <a:rPr lang="en-US" sz="3400" dirty="0" smtClean="0">
                <a:latin typeface="+mj-lt"/>
              </a:rPr>
              <a:t> </a:t>
            </a:r>
            <a:r>
              <a:rPr lang="en-US" sz="3400" dirty="0" err="1" smtClean="0">
                <a:latin typeface="+mj-lt"/>
              </a:rPr>
              <a:t>više</a:t>
            </a:r>
            <a:r>
              <a:rPr lang="en-US" sz="3400" dirty="0" smtClean="0">
                <a:latin typeface="+mj-lt"/>
              </a:rPr>
              <a:t> </a:t>
            </a:r>
            <a:r>
              <a:rPr lang="en-US" sz="3400" dirty="0" err="1" smtClean="0">
                <a:latin typeface="+mj-lt"/>
              </a:rPr>
              <a:t>obrazovanje-ko</a:t>
            </a:r>
            <a:r>
              <a:rPr lang="en-US" sz="3400" dirty="0" smtClean="0">
                <a:latin typeface="+mj-lt"/>
              </a:rPr>
              <a:t> </a:t>
            </a:r>
            <a:r>
              <a:rPr lang="en-US" sz="3400" dirty="0" err="1" smtClean="0">
                <a:latin typeface="+mj-lt"/>
              </a:rPr>
              <a:t>želi</a:t>
            </a:r>
            <a:r>
              <a:rPr lang="en-US" sz="3400" dirty="0" smtClean="0">
                <a:latin typeface="+mj-lt"/>
              </a:rPr>
              <a:t> </a:t>
            </a:r>
            <a:r>
              <a:rPr lang="en-US" sz="3400" dirty="0" err="1" smtClean="0">
                <a:latin typeface="+mj-lt"/>
              </a:rPr>
              <a:t>može</a:t>
            </a:r>
            <a:r>
              <a:rPr lang="en-US" sz="3400" dirty="0" smtClean="0">
                <a:latin typeface="+mj-lt"/>
              </a:rPr>
              <a:t> </a:t>
            </a:r>
            <a:r>
              <a:rPr lang="en-US" sz="3400" dirty="0" err="1" smtClean="0">
                <a:latin typeface="+mj-lt"/>
              </a:rPr>
              <a:t>da</a:t>
            </a:r>
            <a:r>
              <a:rPr lang="en-US" sz="3400" dirty="0" smtClean="0">
                <a:latin typeface="+mj-lt"/>
              </a:rPr>
              <a:t> </a:t>
            </a:r>
            <a:r>
              <a:rPr lang="en-US" sz="3400" dirty="0" err="1" smtClean="0">
                <a:latin typeface="+mj-lt"/>
              </a:rPr>
              <a:t>ima</a:t>
            </a:r>
            <a:r>
              <a:rPr lang="en-US" sz="3400" dirty="0" smtClean="0">
                <a:latin typeface="+mj-lt"/>
              </a:rPr>
              <a:t>.</a:t>
            </a:r>
          </a:p>
          <a:p>
            <a:pPr>
              <a:buNone/>
            </a:pPr>
            <a:r>
              <a:rPr lang="en-US" sz="3400" dirty="0" err="1" smtClean="0">
                <a:latin typeface="+mj-lt"/>
              </a:rPr>
              <a:t>Stručne</a:t>
            </a:r>
            <a:r>
              <a:rPr lang="en-US" sz="3400" dirty="0" smtClean="0">
                <a:latin typeface="+mj-lt"/>
              </a:rPr>
              <a:t> </a:t>
            </a:r>
            <a:r>
              <a:rPr lang="en-US" sz="3400" dirty="0" err="1" smtClean="0">
                <a:latin typeface="+mj-lt"/>
              </a:rPr>
              <a:t>informacije</a:t>
            </a:r>
            <a:r>
              <a:rPr lang="en-US" sz="3400" dirty="0" smtClean="0">
                <a:latin typeface="+mj-lt"/>
              </a:rPr>
              <a:t> </a:t>
            </a:r>
            <a:r>
              <a:rPr lang="en-US" sz="3400" dirty="0" err="1" smtClean="0">
                <a:latin typeface="+mj-lt"/>
              </a:rPr>
              <a:t>dostupne</a:t>
            </a:r>
            <a:r>
              <a:rPr lang="en-US" sz="3400" dirty="0" smtClean="0">
                <a:latin typeface="+mj-lt"/>
              </a:rPr>
              <a:t> </a:t>
            </a:r>
            <a:r>
              <a:rPr lang="en-US" sz="3400" dirty="0" err="1" smtClean="0">
                <a:latin typeface="+mj-lt"/>
              </a:rPr>
              <a:t>su</a:t>
            </a:r>
            <a:r>
              <a:rPr lang="en-US" sz="3400" dirty="0" smtClean="0">
                <a:latin typeface="+mj-lt"/>
              </a:rPr>
              <a:t> </a:t>
            </a:r>
            <a:r>
              <a:rPr lang="en-US" sz="3400" dirty="0" err="1" smtClean="0">
                <a:latin typeface="+mj-lt"/>
              </a:rPr>
              <a:t>svima</a:t>
            </a:r>
            <a:r>
              <a:rPr lang="en-US" sz="3400" dirty="0" smtClean="0">
                <a:latin typeface="+mj-lt"/>
              </a:rPr>
              <a:t>,</a:t>
            </a:r>
          </a:p>
          <a:p>
            <a:pPr>
              <a:buNone/>
            </a:pPr>
            <a:r>
              <a:rPr lang="en-US" sz="3400" dirty="0" err="1" smtClean="0">
                <a:latin typeface="+mj-lt"/>
              </a:rPr>
              <a:t>dostojanstvo</a:t>
            </a:r>
            <a:r>
              <a:rPr lang="en-US" sz="3400" dirty="0" smtClean="0">
                <a:latin typeface="+mj-lt"/>
              </a:rPr>
              <a:t> ne </a:t>
            </a:r>
            <a:r>
              <a:rPr lang="en-US" sz="3400" dirty="0" err="1" smtClean="0">
                <a:latin typeface="+mj-lt"/>
              </a:rPr>
              <a:t>krnji</a:t>
            </a:r>
            <a:r>
              <a:rPr lang="en-US" sz="3400" dirty="0" smtClean="0">
                <a:latin typeface="+mj-lt"/>
              </a:rPr>
              <a:t> </a:t>
            </a:r>
            <a:r>
              <a:rPr lang="en-US" sz="3400" dirty="0" err="1" smtClean="0">
                <a:latin typeface="+mj-lt"/>
              </a:rPr>
              <a:t>školska</a:t>
            </a:r>
            <a:r>
              <a:rPr lang="en-US" sz="3400" dirty="0" smtClean="0">
                <a:latin typeface="+mj-lt"/>
              </a:rPr>
              <a:t> </a:t>
            </a:r>
            <a:r>
              <a:rPr lang="en-US" sz="3400" dirty="0" err="1" smtClean="0">
                <a:latin typeface="+mj-lt"/>
              </a:rPr>
              <a:t>disciplina</a:t>
            </a:r>
            <a:r>
              <a:rPr lang="en-US" sz="3400" dirty="0" smtClean="0">
                <a:latin typeface="+mj-lt"/>
              </a:rPr>
              <a:t>,</a:t>
            </a:r>
          </a:p>
          <a:p>
            <a:pPr>
              <a:buNone/>
            </a:pPr>
            <a:r>
              <a:rPr lang="en-US" sz="3400" dirty="0" err="1" smtClean="0">
                <a:latin typeface="+mj-lt"/>
              </a:rPr>
              <a:t>nema</a:t>
            </a:r>
            <a:r>
              <a:rPr lang="en-US" sz="3400" dirty="0" smtClean="0">
                <a:latin typeface="+mj-lt"/>
              </a:rPr>
              <a:t> </a:t>
            </a:r>
            <a:r>
              <a:rPr lang="en-US" sz="3400" dirty="0" err="1" smtClean="0">
                <a:latin typeface="+mj-lt"/>
              </a:rPr>
              <a:t>kaznih</a:t>
            </a:r>
            <a:r>
              <a:rPr lang="en-US" sz="3400" dirty="0" smtClean="0">
                <a:latin typeface="+mj-lt"/>
              </a:rPr>
              <a:t> </a:t>
            </a:r>
            <a:r>
              <a:rPr lang="en-US" sz="3400" dirty="0" err="1" smtClean="0">
                <a:latin typeface="+mj-lt"/>
              </a:rPr>
              <a:t>strašnih</a:t>
            </a:r>
            <a:r>
              <a:rPr lang="en-US" sz="3400" dirty="0" smtClean="0">
                <a:latin typeface="+mj-lt"/>
              </a:rPr>
              <a:t>, pa se </a:t>
            </a:r>
            <a:r>
              <a:rPr lang="en-US" sz="3400" dirty="0" err="1" smtClean="0">
                <a:latin typeface="+mj-lt"/>
              </a:rPr>
              <a:t>deca</a:t>
            </a:r>
            <a:r>
              <a:rPr lang="en-US" sz="3400" dirty="0" smtClean="0">
                <a:latin typeface="+mj-lt"/>
              </a:rPr>
              <a:t> mole</a:t>
            </a:r>
          </a:p>
          <a:p>
            <a:pPr>
              <a:buNone/>
            </a:pPr>
            <a:r>
              <a:rPr lang="en-US" sz="3400" dirty="0" err="1" smtClean="0">
                <a:latin typeface="+mj-lt"/>
              </a:rPr>
              <a:t>da</a:t>
            </a:r>
            <a:r>
              <a:rPr lang="en-US" sz="3400" dirty="0" smtClean="0">
                <a:latin typeface="+mj-lt"/>
              </a:rPr>
              <a:t> </a:t>
            </a:r>
            <a:r>
              <a:rPr lang="en-US" sz="3400" dirty="0" err="1" smtClean="0">
                <a:latin typeface="+mj-lt"/>
              </a:rPr>
              <a:t>rednovno</a:t>
            </a:r>
            <a:r>
              <a:rPr lang="en-US" sz="3400" dirty="0" smtClean="0">
                <a:latin typeface="+mj-lt"/>
              </a:rPr>
              <a:t> </a:t>
            </a:r>
            <a:r>
              <a:rPr lang="en-US" sz="3400" dirty="0" err="1" smtClean="0">
                <a:latin typeface="+mj-lt"/>
              </a:rPr>
              <a:t>pohađaju</a:t>
            </a:r>
            <a:r>
              <a:rPr lang="en-US" sz="3400" dirty="0" smtClean="0">
                <a:latin typeface="+mj-lt"/>
              </a:rPr>
              <a:t> I </a:t>
            </a:r>
            <a:r>
              <a:rPr lang="en-US" sz="3400" dirty="0" err="1" smtClean="0">
                <a:latin typeface="+mj-lt"/>
              </a:rPr>
              <a:t>završavaju</a:t>
            </a:r>
            <a:r>
              <a:rPr lang="en-US" sz="3400" dirty="0" smtClean="0">
                <a:latin typeface="+mj-lt"/>
              </a:rPr>
              <a:t> </a:t>
            </a:r>
            <a:r>
              <a:rPr lang="en-US" sz="3400" dirty="0" err="1" smtClean="0">
                <a:latin typeface="+mj-lt"/>
              </a:rPr>
              <a:t>škole</a:t>
            </a:r>
            <a:r>
              <a:rPr lang="en-US" sz="3400" dirty="0" smtClean="0">
                <a:latin typeface="+mj-lt"/>
              </a:rPr>
              <a:t>.</a:t>
            </a:r>
          </a:p>
          <a:p>
            <a:pPr>
              <a:buNone/>
            </a:pPr>
            <a:endParaRPr lang="en-US" dirty="0" smtClean="0">
              <a:latin typeface="+mj-lt"/>
            </a:endParaRPr>
          </a:p>
          <a:p>
            <a:pPr>
              <a:buNone/>
            </a:pPr>
            <a:endParaRPr lang="en-US" dirty="0"/>
          </a:p>
        </p:txBody>
      </p:sp>
      <p:sp>
        <p:nvSpPr>
          <p:cNvPr id="4" name="Content Placeholder 3"/>
          <p:cNvSpPr>
            <a:spLocks noGrp="1"/>
          </p:cNvSpPr>
          <p:nvPr>
            <p:ph sz="half" idx="2"/>
          </p:nvPr>
        </p:nvSpPr>
        <p:spPr>
          <a:xfrm>
            <a:off x="4648200" y="1143000"/>
            <a:ext cx="4038600" cy="4983163"/>
          </a:xfrm>
        </p:spPr>
        <p:txBody>
          <a:bodyPr>
            <a:normAutofit fontScale="47500" lnSpcReduction="20000"/>
          </a:bodyPr>
          <a:lstStyle/>
          <a:p>
            <a:pPr algn="r">
              <a:buNone/>
            </a:pPr>
            <a:endParaRPr lang="en-US" sz="3800" dirty="0" smtClean="0">
              <a:latin typeface="+mj-lt"/>
            </a:endParaRPr>
          </a:p>
          <a:p>
            <a:pPr algn="r">
              <a:buNone/>
            </a:pPr>
            <a:r>
              <a:rPr lang="en-US" sz="3800" dirty="0" smtClean="0">
                <a:latin typeface="+mj-lt"/>
              </a:rPr>
              <a:t> </a:t>
            </a:r>
            <a:r>
              <a:rPr lang="en-US" sz="3800" dirty="0" err="1" smtClean="0">
                <a:latin typeface="+mj-lt"/>
              </a:rPr>
              <a:t>Dete</a:t>
            </a:r>
            <a:r>
              <a:rPr lang="en-US" sz="3800" dirty="0" smtClean="0">
                <a:latin typeface="+mj-lt"/>
              </a:rPr>
              <a:t> </a:t>
            </a:r>
            <a:r>
              <a:rPr lang="en-US" sz="3800" dirty="0" err="1" smtClean="0">
                <a:latin typeface="+mj-lt"/>
              </a:rPr>
              <a:t>ima</a:t>
            </a:r>
            <a:r>
              <a:rPr lang="en-US" sz="3800" dirty="0" smtClean="0">
                <a:latin typeface="+mj-lt"/>
              </a:rPr>
              <a:t> </a:t>
            </a:r>
            <a:r>
              <a:rPr lang="en-US" sz="3800" dirty="0" err="1" smtClean="0">
                <a:latin typeface="+mj-lt"/>
              </a:rPr>
              <a:t>pravo</a:t>
            </a:r>
            <a:r>
              <a:rPr lang="en-US" sz="3800" dirty="0" smtClean="0">
                <a:latin typeface="+mj-lt"/>
              </a:rPr>
              <a:t> </a:t>
            </a:r>
            <a:r>
              <a:rPr lang="en-US" sz="3800" dirty="0" err="1" smtClean="0">
                <a:latin typeface="+mj-lt"/>
              </a:rPr>
              <a:t>da</a:t>
            </a:r>
            <a:r>
              <a:rPr lang="en-US" sz="3800" dirty="0" smtClean="0">
                <a:latin typeface="+mj-lt"/>
              </a:rPr>
              <a:t> </a:t>
            </a:r>
            <a:r>
              <a:rPr lang="en-US" sz="3800" dirty="0" err="1" smtClean="0">
                <a:latin typeface="+mj-lt"/>
              </a:rPr>
              <a:t>misli</a:t>
            </a:r>
            <a:r>
              <a:rPr lang="en-US" sz="3800" dirty="0" smtClean="0">
                <a:latin typeface="+mj-lt"/>
              </a:rPr>
              <a:t> </a:t>
            </a:r>
            <a:r>
              <a:rPr lang="en-US" sz="3800" dirty="0" err="1" smtClean="0">
                <a:latin typeface="+mj-lt"/>
              </a:rPr>
              <a:t>slobodno</a:t>
            </a:r>
            <a:endParaRPr lang="en-US" sz="3800" dirty="0" smtClean="0">
              <a:latin typeface="+mj-lt"/>
            </a:endParaRPr>
          </a:p>
          <a:p>
            <a:pPr algn="r">
              <a:buNone/>
            </a:pPr>
            <a:r>
              <a:rPr lang="en-US" sz="3800" dirty="0" err="1" smtClean="0">
                <a:latin typeface="+mj-lt"/>
              </a:rPr>
              <a:t>šta</a:t>
            </a:r>
            <a:r>
              <a:rPr lang="en-US" sz="3800" dirty="0" smtClean="0">
                <a:latin typeface="+mj-lt"/>
              </a:rPr>
              <a:t> </a:t>
            </a:r>
            <a:r>
              <a:rPr lang="en-US" sz="3800" dirty="0" err="1" smtClean="0">
                <a:latin typeface="+mj-lt"/>
              </a:rPr>
              <a:t>hoće</a:t>
            </a:r>
            <a:r>
              <a:rPr lang="en-US" sz="3800" dirty="0" smtClean="0">
                <a:latin typeface="+mj-lt"/>
              </a:rPr>
              <a:t> I o </a:t>
            </a:r>
            <a:r>
              <a:rPr lang="en-US" sz="3800" dirty="0" err="1" smtClean="0">
                <a:latin typeface="+mj-lt"/>
              </a:rPr>
              <a:t>čemu</a:t>
            </a:r>
            <a:r>
              <a:rPr lang="en-US" sz="3800" dirty="0" smtClean="0">
                <a:latin typeface="+mj-lt"/>
              </a:rPr>
              <a:t> </a:t>
            </a:r>
            <a:r>
              <a:rPr lang="en-US" sz="3800" dirty="0" err="1" smtClean="0">
                <a:latin typeface="+mj-lt"/>
              </a:rPr>
              <a:t>hoće</a:t>
            </a:r>
            <a:r>
              <a:rPr lang="en-US" sz="3800" dirty="0" smtClean="0">
                <a:latin typeface="+mj-lt"/>
              </a:rPr>
              <a:t>!</a:t>
            </a:r>
          </a:p>
          <a:p>
            <a:pPr algn="r">
              <a:buNone/>
            </a:pPr>
            <a:r>
              <a:rPr lang="en-US" sz="3800" dirty="0" err="1" smtClean="0">
                <a:latin typeface="+mj-lt"/>
              </a:rPr>
              <a:t>Odraslima</a:t>
            </a:r>
            <a:r>
              <a:rPr lang="en-US" sz="3800" dirty="0" smtClean="0">
                <a:latin typeface="+mj-lt"/>
              </a:rPr>
              <a:t> to </a:t>
            </a:r>
            <a:r>
              <a:rPr lang="en-US" sz="3800" dirty="0" err="1" smtClean="0">
                <a:latin typeface="+mj-lt"/>
              </a:rPr>
              <a:t>nije</a:t>
            </a:r>
            <a:r>
              <a:rPr lang="en-US" sz="3800" dirty="0" smtClean="0">
                <a:latin typeface="+mj-lt"/>
              </a:rPr>
              <a:t> </a:t>
            </a:r>
            <a:r>
              <a:rPr lang="en-US" sz="3800" dirty="0" err="1" smtClean="0">
                <a:latin typeface="+mj-lt"/>
              </a:rPr>
              <a:t>uvek</a:t>
            </a:r>
            <a:r>
              <a:rPr lang="en-US" sz="3800" dirty="0" smtClean="0">
                <a:latin typeface="+mj-lt"/>
              </a:rPr>
              <a:t> </a:t>
            </a:r>
            <a:r>
              <a:rPr lang="en-US" sz="3800" dirty="0" err="1" smtClean="0">
                <a:latin typeface="+mj-lt"/>
              </a:rPr>
              <a:t>ugodno</a:t>
            </a:r>
            <a:endParaRPr lang="en-US" sz="3800" dirty="0" smtClean="0">
              <a:latin typeface="+mj-lt"/>
            </a:endParaRPr>
          </a:p>
          <a:p>
            <a:pPr algn="r">
              <a:buNone/>
            </a:pPr>
            <a:r>
              <a:rPr lang="en-US" sz="3800" dirty="0" err="1" smtClean="0">
                <a:latin typeface="+mj-lt"/>
              </a:rPr>
              <a:t>i</a:t>
            </a:r>
            <a:r>
              <a:rPr lang="en-US" sz="3800" dirty="0" smtClean="0">
                <a:latin typeface="+mj-lt"/>
              </a:rPr>
              <a:t> </a:t>
            </a:r>
            <a:r>
              <a:rPr lang="en-US" sz="3800" dirty="0" err="1" smtClean="0">
                <a:latin typeface="+mj-lt"/>
              </a:rPr>
              <a:t>zato</a:t>
            </a:r>
            <a:r>
              <a:rPr lang="en-US" sz="3800" dirty="0" smtClean="0">
                <a:latin typeface="+mj-lt"/>
              </a:rPr>
              <a:t> se </a:t>
            </a:r>
            <a:r>
              <a:rPr lang="en-US" sz="3800" dirty="0" err="1" smtClean="0">
                <a:latin typeface="+mj-lt"/>
              </a:rPr>
              <a:t>drže</a:t>
            </a:r>
            <a:r>
              <a:rPr lang="en-US" sz="3800" dirty="0" smtClean="0">
                <a:latin typeface="+mj-lt"/>
              </a:rPr>
              <a:t> </a:t>
            </a:r>
            <a:r>
              <a:rPr lang="en-US" sz="3800" dirty="0" err="1" smtClean="0">
                <a:latin typeface="+mj-lt"/>
              </a:rPr>
              <a:t>svoje</a:t>
            </a:r>
            <a:r>
              <a:rPr lang="en-US" sz="3800" dirty="0" smtClean="0">
                <a:latin typeface="+mj-lt"/>
              </a:rPr>
              <a:t> </a:t>
            </a:r>
            <a:r>
              <a:rPr lang="en-US" sz="3800" dirty="0" err="1" smtClean="0">
                <a:latin typeface="+mj-lt"/>
              </a:rPr>
              <a:t>strogoće</a:t>
            </a:r>
            <a:r>
              <a:rPr lang="en-US" sz="3800" dirty="0" smtClean="0">
                <a:latin typeface="+mj-lt"/>
              </a:rPr>
              <a:t>.</a:t>
            </a:r>
          </a:p>
          <a:p>
            <a:pPr algn="r">
              <a:buNone/>
            </a:pPr>
            <a:r>
              <a:rPr lang="en-US" sz="3800" dirty="0" err="1" smtClean="0">
                <a:latin typeface="+mj-lt"/>
              </a:rPr>
              <a:t>Dete</a:t>
            </a:r>
            <a:r>
              <a:rPr lang="en-US" sz="3800" dirty="0" smtClean="0">
                <a:latin typeface="+mj-lt"/>
              </a:rPr>
              <a:t> </a:t>
            </a:r>
            <a:r>
              <a:rPr lang="en-US" sz="3800" dirty="0" err="1" smtClean="0">
                <a:latin typeface="+mj-lt"/>
              </a:rPr>
              <a:t>ima</a:t>
            </a:r>
            <a:r>
              <a:rPr lang="en-US" sz="3800" dirty="0" smtClean="0">
                <a:latin typeface="+mj-lt"/>
              </a:rPr>
              <a:t> </a:t>
            </a:r>
            <a:r>
              <a:rPr lang="en-US" sz="3800" dirty="0" err="1" smtClean="0">
                <a:latin typeface="+mj-lt"/>
              </a:rPr>
              <a:t>pravo</a:t>
            </a:r>
            <a:r>
              <a:rPr lang="en-US" sz="3800" dirty="0" smtClean="0">
                <a:latin typeface="+mj-lt"/>
              </a:rPr>
              <a:t> </a:t>
            </a:r>
            <a:r>
              <a:rPr lang="en-US" sz="3800" dirty="0" err="1" smtClean="0">
                <a:latin typeface="+mj-lt"/>
              </a:rPr>
              <a:t>naglas</a:t>
            </a:r>
            <a:r>
              <a:rPr lang="en-US" sz="3800" dirty="0" smtClean="0">
                <a:latin typeface="+mj-lt"/>
              </a:rPr>
              <a:t> </a:t>
            </a:r>
            <a:r>
              <a:rPr lang="en-US" sz="3800" dirty="0" err="1" smtClean="0">
                <a:latin typeface="+mj-lt"/>
              </a:rPr>
              <a:t>da</a:t>
            </a:r>
            <a:r>
              <a:rPr lang="en-US" sz="3800" dirty="0" smtClean="0">
                <a:latin typeface="+mj-lt"/>
              </a:rPr>
              <a:t> </a:t>
            </a:r>
            <a:r>
              <a:rPr lang="en-US" sz="3800" dirty="0" err="1" smtClean="0">
                <a:latin typeface="+mj-lt"/>
              </a:rPr>
              <a:t>kaže</a:t>
            </a:r>
            <a:endParaRPr lang="en-US" sz="3800" dirty="0" smtClean="0">
              <a:latin typeface="+mj-lt"/>
            </a:endParaRPr>
          </a:p>
          <a:p>
            <a:pPr algn="r">
              <a:buNone/>
            </a:pPr>
            <a:r>
              <a:rPr lang="en-US" sz="3800" dirty="0" err="1" smtClean="0">
                <a:latin typeface="+mj-lt"/>
              </a:rPr>
              <a:t>šta</a:t>
            </a:r>
            <a:r>
              <a:rPr lang="en-US" sz="3800" dirty="0" smtClean="0">
                <a:latin typeface="+mj-lt"/>
              </a:rPr>
              <a:t> je </a:t>
            </a:r>
            <a:r>
              <a:rPr lang="en-US" sz="3800" dirty="0" err="1" smtClean="0">
                <a:latin typeface="+mj-lt"/>
              </a:rPr>
              <a:t>smislilo</a:t>
            </a:r>
            <a:r>
              <a:rPr lang="en-US" sz="3800" dirty="0" smtClean="0">
                <a:latin typeface="+mj-lt"/>
              </a:rPr>
              <a:t> o </a:t>
            </a:r>
            <a:r>
              <a:rPr lang="en-US" sz="3800" dirty="0" err="1" smtClean="0">
                <a:latin typeface="+mj-lt"/>
              </a:rPr>
              <a:t>bilo</a:t>
            </a:r>
            <a:r>
              <a:rPr lang="en-US" sz="3800" dirty="0" smtClean="0">
                <a:latin typeface="+mj-lt"/>
              </a:rPr>
              <a:t> </a:t>
            </a:r>
            <a:r>
              <a:rPr lang="en-US" sz="3800" dirty="0" err="1" smtClean="0">
                <a:latin typeface="+mj-lt"/>
              </a:rPr>
              <a:t>čemu</a:t>
            </a:r>
            <a:r>
              <a:rPr lang="en-US" sz="3800" dirty="0" smtClean="0">
                <a:latin typeface="+mj-lt"/>
              </a:rPr>
              <a:t>.</a:t>
            </a:r>
          </a:p>
          <a:p>
            <a:pPr algn="r">
              <a:buNone/>
            </a:pPr>
            <a:r>
              <a:rPr lang="en-US" sz="3800" dirty="0" err="1" smtClean="0">
                <a:latin typeface="+mj-lt"/>
              </a:rPr>
              <a:t>Neko</a:t>
            </a:r>
            <a:r>
              <a:rPr lang="en-US" sz="3800" dirty="0" smtClean="0">
                <a:latin typeface="+mj-lt"/>
              </a:rPr>
              <a:t> se </a:t>
            </a:r>
            <a:r>
              <a:rPr lang="en-US" sz="3800" dirty="0" err="1" smtClean="0">
                <a:latin typeface="+mj-lt"/>
              </a:rPr>
              <a:t>slaže</a:t>
            </a:r>
            <a:r>
              <a:rPr lang="en-US" sz="3800" dirty="0" smtClean="0">
                <a:latin typeface="+mj-lt"/>
              </a:rPr>
              <a:t>, a </a:t>
            </a:r>
            <a:r>
              <a:rPr lang="en-US" sz="3800" dirty="0" err="1" smtClean="0">
                <a:latin typeface="+mj-lt"/>
              </a:rPr>
              <a:t>neko</a:t>
            </a:r>
            <a:r>
              <a:rPr lang="en-US" sz="3800" dirty="0" smtClean="0">
                <a:latin typeface="+mj-lt"/>
              </a:rPr>
              <a:t> se ne </a:t>
            </a:r>
            <a:r>
              <a:rPr lang="en-US" sz="3800" dirty="0" err="1" smtClean="0">
                <a:latin typeface="+mj-lt"/>
              </a:rPr>
              <a:t>slaže</a:t>
            </a:r>
            <a:r>
              <a:rPr lang="en-US" sz="3800" dirty="0" smtClean="0">
                <a:latin typeface="+mj-lt"/>
              </a:rPr>
              <a:t>,</a:t>
            </a:r>
          </a:p>
          <a:p>
            <a:pPr algn="r">
              <a:buNone/>
            </a:pPr>
            <a:r>
              <a:rPr lang="en-US" sz="3800" dirty="0" err="1" smtClean="0">
                <a:latin typeface="+mj-lt"/>
              </a:rPr>
              <a:t>ljudi</a:t>
            </a:r>
            <a:r>
              <a:rPr lang="en-US" sz="3800" dirty="0" smtClean="0">
                <a:latin typeface="+mj-lt"/>
              </a:rPr>
              <a:t> ne </a:t>
            </a:r>
            <a:r>
              <a:rPr lang="en-US" sz="3800" dirty="0" err="1" smtClean="0">
                <a:latin typeface="+mj-lt"/>
              </a:rPr>
              <a:t>misle</a:t>
            </a:r>
            <a:r>
              <a:rPr lang="en-US" sz="3800" dirty="0" smtClean="0">
                <a:latin typeface="+mj-lt"/>
              </a:rPr>
              <a:t> </a:t>
            </a:r>
            <a:r>
              <a:rPr lang="en-US" sz="3800" dirty="0" err="1" smtClean="0">
                <a:latin typeface="+mj-lt"/>
              </a:rPr>
              <a:t>isto</a:t>
            </a:r>
            <a:r>
              <a:rPr lang="en-US" sz="3800" dirty="0" smtClean="0">
                <a:latin typeface="+mj-lt"/>
              </a:rPr>
              <a:t> </a:t>
            </a:r>
            <a:r>
              <a:rPr lang="en-US" sz="3800" dirty="0" err="1" smtClean="0">
                <a:latin typeface="+mj-lt"/>
              </a:rPr>
              <a:t>na</a:t>
            </a:r>
            <a:r>
              <a:rPr lang="en-US" sz="3800" dirty="0" smtClean="0">
                <a:latin typeface="+mj-lt"/>
              </a:rPr>
              <a:t> </a:t>
            </a:r>
            <a:r>
              <a:rPr lang="en-US" sz="3800" dirty="0" err="1" smtClean="0">
                <a:latin typeface="+mj-lt"/>
              </a:rPr>
              <a:t>istu</a:t>
            </a:r>
            <a:r>
              <a:rPr lang="en-US" sz="3800" dirty="0" smtClean="0">
                <a:latin typeface="+mj-lt"/>
              </a:rPr>
              <a:t> </a:t>
            </a:r>
            <a:r>
              <a:rPr lang="en-US" sz="3800" dirty="0" err="1" smtClean="0">
                <a:latin typeface="+mj-lt"/>
              </a:rPr>
              <a:t>temu</a:t>
            </a:r>
            <a:r>
              <a:rPr lang="en-US" sz="3800" dirty="0" smtClean="0">
                <a:latin typeface="+mj-lt"/>
              </a:rPr>
              <a:t>!</a:t>
            </a:r>
          </a:p>
          <a:p>
            <a:pPr algn="r">
              <a:buNone/>
            </a:pPr>
            <a:r>
              <a:rPr lang="en-US" sz="3800" dirty="0" err="1" smtClean="0">
                <a:latin typeface="+mj-lt"/>
              </a:rPr>
              <a:t>Dete</a:t>
            </a:r>
            <a:r>
              <a:rPr lang="en-US" sz="3800" dirty="0" smtClean="0">
                <a:latin typeface="+mj-lt"/>
              </a:rPr>
              <a:t> </a:t>
            </a:r>
            <a:r>
              <a:rPr lang="en-US" sz="3800" dirty="0" err="1" smtClean="0">
                <a:latin typeface="+mj-lt"/>
              </a:rPr>
              <a:t>ima</a:t>
            </a:r>
            <a:r>
              <a:rPr lang="en-US" sz="3800" dirty="0" smtClean="0">
                <a:latin typeface="+mj-lt"/>
              </a:rPr>
              <a:t> </a:t>
            </a:r>
            <a:r>
              <a:rPr lang="en-US" sz="3800" dirty="0" err="1" smtClean="0">
                <a:latin typeface="+mj-lt"/>
              </a:rPr>
              <a:t>pravo</a:t>
            </a:r>
            <a:r>
              <a:rPr lang="en-US" sz="3800" dirty="0" smtClean="0">
                <a:latin typeface="+mj-lt"/>
              </a:rPr>
              <a:t> </a:t>
            </a:r>
            <a:r>
              <a:rPr lang="en-US" sz="3800" dirty="0" err="1" smtClean="0">
                <a:latin typeface="+mj-lt"/>
              </a:rPr>
              <a:t>da</a:t>
            </a:r>
            <a:r>
              <a:rPr lang="en-US" sz="3800" dirty="0" smtClean="0">
                <a:latin typeface="+mj-lt"/>
              </a:rPr>
              <a:t> </a:t>
            </a:r>
            <a:r>
              <a:rPr lang="en-US" sz="3800" dirty="0" err="1" smtClean="0">
                <a:latin typeface="+mj-lt"/>
              </a:rPr>
              <a:t>misli</a:t>
            </a:r>
            <a:r>
              <a:rPr lang="en-US" sz="3800" dirty="0" smtClean="0">
                <a:latin typeface="+mj-lt"/>
              </a:rPr>
              <a:t> </a:t>
            </a:r>
            <a:r>
              <a:rPr lang="en-US" sz="3800" dirty="0" err="1" smtClean="0">
                <a:latin typeface="+mj-lt"/>
              </a:rPr>
              <a:t>slobodno</a:t>
            </a:r>
            <a:r>
              <a:rPr lang="en-US" sz="3800" dirty="0" smtClean="0">
                <a:latin typeface="+mj-lt"/>
              </a:rPr>
              <a:t> </a:t>
            </a:r>
            <a:r>
              <a:rPr lang="en-US" sz="3800" dirty="0" err="1" smtClean="0">
                <a:latin typeface="+mj-lt"/>
              </a:rPr>
              <a:t>izrazi</a:t>
            </a:r>
            <a:endParaRPr lang="en-US" sz="3800" dirty="0" smtClean="0">
              <a:latin typeface="+mj-lt"/>
            </a:endParaRPr>
          </a:p>
          <a:p>
            <a:pPr algn="r">
              <a:buNone/>
            </a:pPr>
            <a:r>
              <a:rPr lang="en-US" sz="3800" dirty="0" err="1" smtClean="0">
                <a:latin typeface="+mj-lt"/>
              </a:rPr>
              <a:t>i</a:t>
            </a:r>
            <a:r>
              <a:rPr lang="en-US" sz="3800" dirty="0" smtClean="0">
                <a:latin typeface="+mj-lt"/>
              </a:rPr>
              <a:t> </a:t>
            </a:r>
            <a:r>
              <a:rPr lang="en-US" sz="3800" dirty="0" err="1" smtClean="0">
                <a:latin typeface="+mj-lt"/>
              </a:rPr>
              <a:t>očekuje</a:t>
            </a:r>
            <a:r>
              <a:rPr lang="en-US" sz="3800" dirty="0" smtClean="0">
                <a:latin typeface="+mj-lt"/>
              </a:rPr>
              <a:t> s </a:t>
            </a:r>
            <a:r>
              <a:rPr lang="en-US" sz="3800" dirty="0" err="1" smtClean="0">
                <a:latin typeface="+mj-lt"/>
              </a:rPr>
              <a:t>istim</a:t>
            </a:r>
            <a:r>
              <a:rPr lang="en-US" sz="3800" dirty="0" smtClean="0">
                <a:latin typeface="+mj-lt"/>
              </a:rPr>
              <a:t> </a:t>
            </a:r>
            <a:r>
              <a:rPr lang="en-US" sz="3800" dirty="0" err="1" smtClean="0">
                <a:latin typeface="+mj-lt"/>
              </a:rPr>
              <a:t>pravom</a:t>
            </a:r>
            <a:endParaRPr lang="en-US" sz="3800" dirty="0" smtClean="0">
              <a:latin typeface="+mj-lt"/>
            </a:endParaRPr>
          </a:p>
          <a:p>
            <a:pPr algn="r">
              <a:buNone/>
            </a:pPr>
            <a:r>
              <a:rPr lang="en-US" sz="3800" dirty="0" err="1" smtClean="0">
                <a:latin typeface="+mj-lt"/>
              </a:rPr>
              <a:t>da</a:t>
            </a:r>
            <a:r>
              <a:rPr lang="en-US" sz="3800" dirty="0" smtClean="0">
                <a:latin typeface="+mj-lt"/>
              </a:rPr>
              <a:t> se </a:t>
            </a:r>
            <a:r>
              <a:rPr lang="en-US" sz="3800" dirty="0" err="1" smtClean="0">
                <a:latin typeface="+mj-lt"/>
              </a:rPr>
              <a:t>pazljivo</a:t>
            </a:r>
            <a:r>
              <a:rPr lang="en-US" sz="3800" dirty="0" smtClean="0">
                <a:latin typeface="+mj-lt"/>
              </a:rPr>
              <a:t> </a:t>
            </a:r>
            <a:r>
              <a:rPr lang="en-US" sz="3800" dirty="0" err="1" smtClean="0">
                <a:latin typeface="+mj-lt"/>
              </a:rPr>
              <a:t>razmotre</a:t>
            </a:r>
            <a:r>
              <a:rPr lang="en-US" sz="3800" dirty="0" smtClean="0">
                <a:latin typeface="+mj-lt"/>
              </a:rPr>
              <a:t> </a:t>
            </a:r>
            <a:r>
              <a:rPr lang="en-US" sz="3800" dirty="0" err="1" smtClean="0">
                <a:latin typeface="+mj-lt"/>
              </a:rPr>
              <a:t>iskazi</a:t>
            </a:r>
            <a:endParaRPr lang="en-US" sz="3800" dirty="0" smtClean="0">
              <a:latin typeface="+mj-lt"/>
            </a:endParaRPr>
          </a:p>
          <a:p>
            <a:pPr algn="r">
              <a:buNone/>
            </a:pPr>
            <a:r>
              <a:rPr lang="en-US" sz="3800" dirty="0" smtClean="0">
                <a:latin typeface="+mj-lt"/>
              </a:rPr>
              <a:t>do </a:t>
            </a:r>
            <a:r>
              <a:rPr lang="en-US" sz="3800" dirty="0" err="1" smtClean="0">
                <a:latin typeface="+mj-lt"/>
              </a:rPr>
              <a:t>kojih</a:t>
            </a:r>
            <a:r>
              <a:rPr lang="en-US" sz="3800" dirty="0" smtClean="0">
                <a:latin typeface="+mj-lt"/>
              </a:rPr>
              <a:t> je </a:t>
            </a:r>
            <a:r>
              <a:rPr lang="en-US" sz="3800" dirty="0" err="1" smtClean="0">
                <a:latin typeface="+mj-lt"/>
              </a:rPr>
              <a:t>došlo</a:t>
            </a:r>
            <a:r>
              <a:rPr lang="en-US" sz="3800" dirty="0" smtClean="0">
                <a:latin typeface="+mj-lt"/>
              </a:rPr>
              <a:t> </a:t>
            </a:r>
            <a:r>
              <a:rPr lang="en-US" sz="3800" dirty="0" err="1" smtClean="0">
                <a:latin typeface="+mj-lt"/>
              </a:rPr>
              <a:t>svojom</a:t>
            </a:r>
            <a:r>
              <a:rPr lang="en-US" sz="3800" dirty="0" smtClean="0">
                <a:latin typeface="+mj-lt"/>
              </a:rPr>
              <a:t> </a:t>
            </a:r>
            <a:r>
              <a:rPr lang="en-US" sz="3800" dirty="0" err="1" smtClean="0">
                <a:latin typeface="+mj-lt"/>
              </a:rPr>
              <a:t>glavom</a:t>
            </a:r>
            <a:r>
              <a:rPr lang="en-US" sz="3800" dirty="0" smtClean="0">
                <a:latin typeface="+mj-lt"/>
              </a:rPr>
              <a:t>.</a:t>
            </a:r>
          </a:p>
          <a:p>
            <a:pPr algn="r">
              <a:buNone/>
            </a:pPr>
            <a:r>
              <a:rPr lang="en-US" sz="3800" dirty="0" smtClean="0">
                <a:latin typeface="+mj-lt"/>
              </a:rPr>
              <a:t>A </a:t>
            </a:r>
            <a:r>
              <a:rPr lang="en-US" sz="3800" dirty="0" err="1" smtClean="0">
                <a:latin typeface="+mj-lt"/>
              </a:rPr>
              <a:t>svet</a:t>
            </a:r>
            <a:r>
              <a:rPr lang="en-US" sz="3800" dirty="0" smtClean="0">
                <a:latin typeface="+mj-lt"/>
              </a:rPr>
              <a:t> bi </a:t>
            </a:r>
            <a:r>
              <a:rPr lang="en-US" sz="3800" dirty="0" err="1" smtClean="0">
                <a:latin typeface="+mj-lt"/>
              </a:rPr>
              <a:t>morao</a:t>
            </a:r>
            <a:r>
              <a:rPr lang="en-US" sz="3800" dirty="0" smtClean="0">
                <a:latin typeface="+mj-lt"/>
              </a:rPr>
              <a:t> bar </a:t>
            </a:r>
            <a:r>
              <a:rPr lang="en-US" sz="3800" dirty="0" err="1" smtClean="0">
                <a:latin typeface="+mj-lt"/>
              </a:rPr>
              <a:t>da</a:t>
            </a:r>
            <a:r>
              <a:rPr lang="en-US" sz="3800" dirty="0" smtClean="0">
                <a:latin typeface="+mj-lt"/>
              </a:rPr>
              <a:t> </a:t>
            </a:r>
            <a:r>
              <a:rPr lang="en-US" sz="3800" dirty="0" err="1" smtClean="0">
                <a:latin typeface="+mj-lt"/>
              </a:rPr>
              <a:t>pokuša</a:t>
            </a:r>
            <a:endParaRPr lang="en-US" sz="3800" dirty="0" smtClean="0">
              <a:latin typeface="+mj-lt"/>
            </a:endParaRPr>
          </a:p>
          <a:p>
            <a:pPr algn="r">
              <a:buNone/>
            </a:pPr>
            <a:r>
              <a:rPr lang="en-US" sz="3800" dirty="0" err="1" smtClean="0">
                <a:latin typeface="+mj-lt"/>
              </a:rPr>
              <a:t>da</a:t>
            </a:r>
            <a:r>
              <a:rPr lang="en-US" sz="3800" dirty="0" smtClean="0">
                <a:latin typeface="+mj-lt"/>
              </a:rPr>
              <a:t> </a:t>
            </a:r>
            <a:r>
              <a:rPr lang="en-US" sz="3800" dirty="0" err="1" smtClean="0">
                <a:latin typeface="+mj-lt"/>
              </a:rPr>
              <a:t>nauči</a:t>
            </a:r>
            <a:r>
              <a:rPr lang="en-US" sz="3800" dirty="0" smtClean="0">
                <a:latin typeface="+mj-lt"/>
              </a:rPr>
              <a:t> </a:t>
            </a:r>
            <a:r>
              <a:rPr lang="en-US" sz="3800" dirty="0" err="1" smtClean="0">
                <a:latin typeface="+mj-lt"/>
              </a:rPr>
              <a:t>decu</a:t>
            </a:r>
            <a:r>
              <a:rPr lang="en-US" sz="3800" dirty="0" smtClean="0">
                <a:latin typeface="+mj-lt"/>
              </a:rPr>
              <a:t> </a:t>
            </a:r>
            <a:r>
              <a:rPr lang="en-US" sz="3800" dirty="0" err="1" smtClean="0">
                <a:latin typeface="+mj-lt"/>
              </a:rPr>
              <a:t>da</a:t>
            </a:r>
            <a:r>
              <a:rPr lang="en-US" sz="3800" dirty="0" smtClean="0">
                <a:latin typeface="+mj-lt"/>
              </a:rPr>
              <a:t> </a:t>
            </a:r>
            <a:r>
              <a:rPr lang="en-US" sz="3800" dirty="0" err="1" smtClean="0">
                <a:latin typeface="+mj-lt"/>
              </a:rPr>
              <a:t>sluša</a:t>
            </a:r>
            <a:r>
              <a:rPr lang="en-US" sz="3800" dirty="0" smtClean="0">
                <a:latin typeface="+mj-lt"/>
              </a:rPr>
              <a:t>.</a:t>
            </a:r>
          </a:p>
          <a:p>
            <a:pPr algn="r">
              <a:buNone/>
            </a:pPr>
            <a:r>
              <a:rPr lang="en-US" sz="3800" b="1" dirty="0" smtClean="0">
                <a:latin typeface="+mj-lt"/>
              </a:rPr>
              <a:t> </a:t>
            </a:r>
            <a:endParaRPr lang="en-US" sz="3800" dirty="0" smtClean="0">
              <a:latin typeface="+mj-lt"/>
            </a:endParaRPr>
          </a:p>
          <a:p>
            <a:pPr algn="r">
              <a:buNone/>
            </a:pPr>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t>
            </a:r>
            <a:r>
              <a:rPr lang="sr-Latn-RS" b="1" dirty="0" smtClean="0"/>
              <a:t>esme:</a:t>
            </a:r>
            <a:r>
              <a:rPr lang="en-US" dirty="0" smtClean="0"/>
              <a:t/>
            </a:r>
            <a:br>
              <a:rPr lang="en-US" dirty="0" smtClean="0"/>
            </a:br>
            <a:endParaRPr lang="en-US" dirty="0"/>
          </a:p>
        </p:txBody>
      </p:sp>
      <p:sp>
        <p:nvSpPr>
          <p:cNvPr id="3" name="Content Placeholder 2"/>
          <p:cNvSpPr>
            <a:spLocks noGrp="1"/>
          </p:cNvSpPr>
          <p:nvPr>
            <p:ph sz="half" idx="1"/>
          </p:nvPr>
        </p:nvSpPr>
        <p:spPr/>
        <p:txBody>
          <a:bodyPr>
            <a:normAutofit fontScale="55000" lnSpcReduction="20000"/>
          </a:bodyPr>
          <a:lstStyle/>
          <a:p>
            <a:pPr>
              <a:buNone/>
            </a:pPr>
            <a:r>
              <a:rPr lang="en-US" sz="3600" dirty="0" err="1" smtClean="0">
                <a:latin typeface="+mj-lt"/>
              </a:rPr>
              <a:t>Ideje</a:t>
            </a:r>
            <a:r>
              <a:rPr lang="en-US" sz="3600" dirty="0" smtClean="0">
                <a:latin typeface="+mj-lt"/>
              </a:rPr>
              <a:t>- </a:t>
            </a:r>
            <a:r>
              <a:rPr lang="en-US" sz="3600" dirty="0" err="1" smtClean="0">
                <a:latin typeface="+mj-lt"/>
              </a:rPr>
              <a:t>tuđe</a:t>
            </a:r>
            <a:r>
              <a:rPr lang="en-US" sz="3600" dirty="0" smtClean="0">
                <a:latin typeface="+mj-lt"/>
              </a:rPr>
              <a:t>- </a:t>
            </a:r>
            <a:r>
              <a:rPr lang="en-US" sz="3600" dirty="0" err="1" smtClean="0">
                <a:latin typeface="+mj-lt"/>
              </a:rPr>
              <a:t>mogu</a:t>
            </a:r>
            <a:r>
              <a:rPr lang="en-US" sz="3600" dirty="0" smtClean="0">
                <a:latin typeface="+mj-lt"/>
              </a:rPr>
              <a:t> </a:t>
            </a:r>
            <a:r>
              <a:rPr lang="en-US" sz="3600" dirty="0" err="1" smtClean="0">
                <a:latin typeface="+mj-lt"/>
              </a:rPr>
              <a:t>da</a:t>
            </a:r>
            <a:r>
              <a:rPr lang="en-US" sz="3600" dirty="0" smtClean="0">
                <a:latin typeface="+mj-lt"/>
              </a:rPr>
              <a:t> se </a:t>
            </a:r>
            <a:r>
              <a:rPr lang="en-US" sz="3600" dirty="0" err="1" smtClean="0">
                <a:latin typeface="+mj-lt"/>
              </a:rPr>
              <a:t>traže</a:t>
            </a:r>
            <a:r>
              <a:rPr lang="en-US" sz="3600" dirty="0" smtClean="0">
                <a:latin typeface="+mj-lt"/>
              </a:rPr>
              <a:t>.</a:t>
            </a:r>
          </a:p>
          <a:p>
            <a:pPr>
              <a:buNone/>
            </a:pPr>
            <a:r>
              <a:rPr lang="en-US" sz="3600" dirty="0" err="1" smtClean="0">
                <a:latin typeface="+mj-lt"/>
              </a:rPr>
              <a:t>Ideje</a:t>
            </a:r>
            <a:r>
              <a:rPr lang="en-US" sz="3600" dirty="0" smtClean="0">
                <a:latin typeface="+mj-lt"/>
              </a:rPr>
              <a:t>- </a:t>
            </a:r>
            <a:r>
              <a:rPr lang="en-US" sz="3600" dirty="0" err="1" smtClean="0">
                <a:latin typeface="+mj-lt"/>
              </a:rPr>
              <a:t>tuđe</a:t>
            </a:r>
            <a:r>
              <a:rPr lang="en-US" sz="3600" dirty="0" smtClean="0">
                <a:latin typeface="+mj-lt"/>
              </a:rPr>
              <a:t>- </a:t>
            </a:r>
            <a:r>
              <a:rPr lang="en-US" sz="3600" dirty="0" err="1" smtClean="0">
                <a:latin typeface="+mj-lt"/>
              </a:rPr>
              <a:t>mogu</a:t>
            </a:r>
            <a:r>
              <a:rPr lang="en-US" sz="3600" dirty="0" smtClean="0">
                <a:latin typeface="+mj-lt"/>
              </a:rPr>
              <a:t> </a:t>
            </a:r>
            <a:r>
              <a:rPr lang="en-US" sz="3600" dirty="0" err="1" smtClean="0">
                <a:latin typeface="+mj-lt"/>
              </a:rPr>
              <a:t>da</a:t>
            </a:r>
            <a:r>
              <a:rPr lang="en-US" sz="3600" dirty="0" smtClean="0">
                <a:latin typeface="+mj-lt"/>
              </a:rPr>
              <a:t> se prime.</a:t>
            </a:r>
          </a:p>
          <a:p>
            <a:pPr>
              <a:buNone/>
            </a:pPr>
            <a:r>
              <a:rPr lang="en-US" sz="3600" dirty="0" err="1" smtClean="0">
                <a:latin typeface="+mj-lt"/>
              </a:rPr>
              <a:t>Ideje</a:t>
            </a:r>
            <a:r>
              <a:rPr lang="en-US" sz="3600" dirty="0" smtClean="0">
                <a:latin typeface="+mj-lt"/>
              </a:rPr>
              <a:t>- </a:t>
            </a:r>
            <a:r>
              <a:rPr lang="en-US" sz="3600" dirty="0" err="1" smtClean="0">
                <a:latin typeface="+mj-lt"/>
              </a:rPr>
              <a:t>svoje</a:t>
            </a:r>
            <a:r>
              <a:rPr lang="en-US" sz="3600" dirty="0" smtClean="0">
                <a:latin typeface="+mj-lt"/>
              </a:rPr>
              <a:t>- </a:t>
            </a:r>
            <a:r>
              <a:rPr lang="en-US" sz="3600" dirty="0" err="1" smtClean="0">
                <a:latin typeface="+mj-lt"/>
              </a:rPr>
              <a:t>dete</a:t>
            </a:r>
            <a:r>
              <a:rPr lang="en-US" sz="3600" dirty="0" smtClean="0">
                <a:latin typeface="+mj-lt"/>
              </a:rPr>
              <a:t> </a:t>
            </a:r>
            <a:r>
              <a:rPr lang="en-US" sz="3600" dirty="0" err="1" smtClean="0">
                <a:latin typeface="+mj-lt"/>
              </a:rPr>
              <a:t>nek</a:t>
            </a:r>
            <a:r>
              <a:rPr lang="en-US" sz="3600" dirty="0" smtClean="0">
                <a:latin typeface="+mj-lt"/>
              </a:rPr>
              <a:t> </a:t>
            </a:r>
            <a:r>
              <a:rPr lang="en-US" sz="3600" dirty="0" err="1" smtClean="0">
                <a:latin typeface="+mj-lt"/>
              </a:rPr>
              <a:t>iskaže</a:t>
            </a:r>
            <a:r>
              <a:rPr lang="en-US" sz="3600" dirty="0" smtClean="0">
                <a:latin typeface="+mj-lt"/>
              </a:rPr>
              <a:t> </a:t>
            </a:r>
            <a:r>
              <a:rPr lang="en-US" sz="3600" dirty="0" err="1" smtClean="0">
                <a:latin typeface="+mj-lt"/>
              </a:rPr>
              <a:t>sobodno</a:t>
            </a:r>
            <a:r>
              <a:rPr lang="en-US" sz="3600" dirty="0" smtClean="0">
                <a:latin typeface="+mj-lt"/>
              </a:rPr>
              <a:t>,</a:t>
            </a:r>
          </a:p>
          <a:p>
            <a:pPr>
              <a:buNone/>
            </a:pPr>
            <a:r>
              <a:rPr lang="en-US" sz="3600" dirty="0" err="1" smtClean="0">
                <a:latin typeface="+mj-lt"/>
              </a:rPr>
              <a:t>Kako</a:t>
            </a:r>
            <a:r>
              <a:rPr lang="en-US" sz="3600" dirty="0" smtClean="0">
                <a:latin typeface="+mj-lt"/>
              </a:rPr>
              <a:t> </a:t>
            </a:r>
            <a:r>
              <a:rPr lang="en-US" sz="3600" dirty="0" err="1" smtClean="0">
                <a:latin typeface="+mj-lt"/>
              </a:rPr>
              <a:t>želi</a:t>
            </a:r>
            <a:r>
              <a:rPr lang="en-US" sz="3600" dirty="0" smtClean="0">
                <a:latin typeface="+mj-lt"/>
              </a:rPr>
              <a:t> I </a:t>
            </a:r>
            <a:r>
              <a:rPr lang="en-US" sz="3600" dirty="0" err="1" smtClean="0">
                <a:latin typeface="+mj-lt"/>
              </a:rPr>
              <a:t>bilo</a:t>
            </a:r>
            <a:r>
              <a:rPr lang="en-US" sz="3600" dirty="0" smtClean="0">
                <a:latin typeface="+mj-lt"/>
              </a:rPr>
              <a:t> </a:t>
            </a:r>
            <a:r>
              <a:rPr lang="en-US" sz="3600" dirty="0" err="1" smtClean="0">
                <a:latin typeface="+mj-lt"/>
              </a:rPr>
              <a:t>čime</a:t>
            </a:r>
            <a:r>
              <a:rPr lang="en-US" sz="3600" dirty="0" smtClean="0">
                <a:latin typeface="+mj-lt"/>
              </a:rPr>
              <a:t>.</a:t>
            </a:r>
          </a:p>
          <a:p>
            <a:pPr>
              <a:buNone/>
            </a:pPr>
            <a:r>
              <a:rPr lang="en-US" sz="3600" dirty="0" err="1" smtClean="0">
                <a:latin typeface="+mj-lt"/>
              </a:rPr>
              <a:t>Usmono</a:t>
            </a:r>
            <a:r>
              <a:rPr lang="en-US" sz="3600" dirty="0" smtClean="0">
                <a:latin typeface="+mj-lt"/>
              </a:rPr>
              <a:t>, </a:t>
            </a:r>
            <a:r>
              <a:rPr lang="en-US" sz="3600" dirty="0" err="1" smtClean="0">
                <a:latin typeface="+mj-lt"/>
              </a:rPr>
              <a:t>pismeno</a:t>
            </a:r>
            <a:r>
              <a:rPr lang="en-US" sz="3600" dirty="0" smtClean="0">
                <a:latin typeface="+mj-lt"/>
              </a:rPr>
              <a:t>, </a:t>
            </a:r>
            <a:r>
              <a:rPr lang="en-US" sz="3600" dirty="0" err="1" smtClean="0">
                <a:latin typeface="+mj-lt"/>
              </a:rPr>
              <a:t>štampano</a:t>
            </a:r>
            <a:r>
              <a:rPr lang="en-US" sz="3600" dirty="0" smtClean="0">
                <a:latin typeface="+mj-lt"/>
              </a:rPr>
              <a:t>,</a:t>
            </a:r>
          </a:p>
          <a:p>
            <a:pPr>
              <a:buNone/>
            </a:pPr>
            <a:r>
              <a:rPr lang="en-US" sz="3600" dirty="0" err="1" smtClean="0">
                <a:latin typeface="+mj-lt"/>
              </a:rPr>
              <a:t>Prenose</a:t>
            </a:r>
            <a:r>
              <a:rPr lang="en-US" sz="3600" dirty="0" smtClean="0">
                <a:latin typeface="+mj-lt"/>
              </a:rPr>
              <a:t> se </a:t>
            </a:r>
            <a:r>
              <a:rPr lang="en-US" sz="3600" dirty="0" err="1" smtClean="0">
                <a:latin typeface="+mj-lt"/>
              </a:rPr>
              <a:t>stranice</a:t>
            </a:r>
            <a:r>
              <a:rPr lang="en-US" sz="3600" dirty="0" smtClean="0">
                <a:latin typeface="+mj-lt"/>
              </a:rPr>
              <a:t> I </a:t>
            </a:r>
            <a:r>
              <a:rPr lang="en-US" sz="3600" dirty="0" err="1" smtClean="0">
                <a:latin typeface="+mj-lt"/>
              </a:rPr>
              <a:t>stranice</a:t>
            </a:r>
            <a:r>
              <a:rPr lang="en-US" sz="3600" dirty="0" smtClean="0">
                <a:latin typeface="+mj-lt"/>
              </a:rPr>
              <a:t>-</a:t>
            </a:r>
          </a:p>
          <a:p>
            <a:pPr>
              <a:buNone/>
            </a:pPr>
            <a:r>
              <a:rPr lang="en-US" sz="3600" dirty="0" err="1" smtClean="0">
                <a:latin typeface="+mj-lt"/>
              </a:rPr>
              <a:t>Saznajte</a:t>
            </a:r>
            <a:r>
              <a:rPr lang="en-US" sz="3600" dirty="0" smtClean="0">
                <a:latin typeface="+mj-lt"/>
              </a:rPr>
              <a:t> </a:t>
            </a:r>
            <a:r>
              <a:rPr lang="en-US" sz="3600" dirty="0" err="1" smtClean="0">
                <a:latin typeface="+mj-lt"/>
              </a:rPr>
              <a:t>sve</a:t>
            </a:r>
            <a:r>
              <a:rPr lang="en-US" sz="3600" dirty="0" smtClean="0">
                <a:latin typeface="+mj-lt"/>
              </a:rPr>
              <a:t> </a:t>
            </a:r>
            <a:r>
              <a:rPr lang="en-US" sz="3600" dirty="0" err="1" smtClean="0">
                <a:latin typeface="+mj-lt"/>
              </a:rPr>
              <a:t>što</a:t>
            </a:r>
            <a:r>
              <a:rPr lang="en-US" sz="3600" dirty="0" smtClean="0">
                <a:latin typeface="+mj-lt"/>
              </a:rPr>
              <a:t> vas </a:t>
            </a:r>
            <a:r>
              <a:rPr lang="en-US" sz="3600" dirty="0" err="1" smtClean="0">
                <a:latin typeface="+mj-lt"/>
              </a:rPr>
              <a:t>zanima</a:t>
            </a:r>
            <a:r>
              <a:rPr lang="en-US" sz="3600" dirty="0" smtClean="0">
                <a:latin typeface="+mj-lt"/>
              </a:rPr>
              <a:t>-</a:t>
            </a:r>
          </a:p>
          <a:p>
            <a:pPr>
              <a:buNone/>
            </a:pPr>
            <a:r>
              <a:rPr lang="en-US" sz="3600" dirty="0" err="1" smtClean="0">
                <a:latin typeface="+mj-lt"/>
              </a:rPr>
              <a:t>Informacije</a:t>
            </a:r>
            <a:r>
              <a:rPr lang="en-US" sz="3600" dirty="0" smtClean="0">
                <a:latin typeface="+mj-lt"/>
              </a:rPr>
              <a:t> ne </a:t>
            </a:r>
            <a:r>
              <a:rPr lang="en-US" sz="3600" dirty="0" err="1" smtClean="0">
                <a:latin typeface="+mj-lt"/>
              </a:rPr>
              <a:t>poznaju</a:t>
            </a:r>
            <a:r>
              <a:rPr lang="en-US" sz="3600" dirty="0" smtClean="0">
                <a:latin typeface="+mj-lt"/>
              </a:rPr>
              <a:t> </a:t>
            </a:r>
            <a:r>
              <a:rPr lang="en-US" sz="3600" dirty="0" err="1" smtClean="0">
                <a:latin typeface="+mj-lt"/>
              </a:rPr>
              <a:t>granice</a:t>
            </a:r>
            <a:r>
              <a:rPr lang="en-US" sz="3600" dirty="0" smtClean="0">
                <a:latin typeface="+mj-lt"/>
              </a:rPr>
              <a:t>.</a:t>
            </a:r>
          </a:p>
          <a:p>
            <a:pPr>
              <a:buNone/>
            </a:pPr>
            <a:endParaRPr lang="en-US" sz="3600" dirty="0" smtClean="0">
              <a:latin typeface="+mj-lt"/>
            </a:endParaRPr>
          </a:p>
          <a:p>
            <a:pPr>
              <a:buNone/>
            </a:pPr>
            <a:endParaRPr lang="en-US" dirty="0"/>
          </a:p>
        </p:txBody>
      </p:sp>
      <p:sp>
        <p:nvSpPr>
          <p:cNvPr id="4" name="Content Placeholder 3"/>
          <p:cNvSpPr>
            <a:spLocks noGrp="1"/>
          </p:cNvSpPr>
          <p:nvPr>
            <p:ph sz="half" idx="2"/>
          </p:nvPr>
        </p:nvSpPr>
        <p:spPr/>
        <p:txBody>
          <a:bodyPr>
            <a:normAutofit fontScale="55000" lnSpcReduction="20000"/>
          </a:bodyPr>
          <a:lstStyle/>
          <a:p>
            <a:pPr algn="r">
              <a:buNone/>
            </a:pPr>
            <a:endParaRPr lang="en-US" sz="2900" dirty="0" smtClean="0">
              <a:latin typeface="+mj-lt"/>
            </a:endParaRPr>
          </a:p>
          <a:p>
            <a:pPr algn="r">
              <a:buNone/>
            </a:pPr>
            <a:r>
              <a:rPr lang="en-US" sz="2900" dirty="0" err="1" smtClean="0">
                <a:latin typeface="+mj-lt"/>
              </a:rPr>
              <a:t>Pred</a:t>
            </a:r>
            <a:r>
              <a:rPr lang="en-US" sz="2900" dirty="0" smtClean="0">
                <a:latin typeface="+mj-lt"/>
              </a:rPr>
              <a:t> </a:t>
            </a:r>
            <a:r>
              <a:rPr lang="en-US" sz="2900" dirty="0" err="1" smtClean="0">
                <a:latin typeface="+mj-lt"/>
              </a:rPr>
              <a:t>licem</a:t>
            </a:r>
            <a:r>
              <a:rPr lang="en-US" sz="2900" dirty="0" smtClean="0">
                <a:latin typeface="+mj-lt"/>
              </a:rPr>
              <a:t> </a:t>
            </a:r>
            <a:r>
              <a:rPr lang="en-US" sz="2900" dirty="0" err="1" smtClean="0">
                <a:latin typeface="+mj-lt"/>
              </a:rPr>
              <a:t>sveta</a:t>
            </a:r>
            <a:endParaRPr lang="en-US" sz="2900" dirty="0" smtClean="0">
              <a:latin typeface="+mj-lt"/>
            </a:endParaRPr>
          </a:p>
          <a:p>
            <a:pPr algn="r">
              <a:buNone/>
            </a:pPr>
            <a:r>
              <a:rPr lang="en-US" sz="2900" dirty="0" err="1" smtClean="0">
                <a:latin typeface="+mj-lt"/>
              </a:rPr>
              <a:t>Svako</a:t>
            </a:r>
            <a:r>
              <a:rPr lang="en-US" sz="2900" dirty="0" smtClean="0">
                <a:latin typeface="+mj-lt"/>
              </a:rPr>
              <a:t> </a:t>
            </a:r>
            <a:r>
              <a:rPr lang="en-US" sz="2900" dirty="0" err="1" smtClean="0">
                <a:latin typeface="+mj-lt"/>
              </a:rPr>
              <a:t>dete</a:t>
            </a:r>
            <a:r>
              <a:rPr lang="en-US" sz="2900" dirty="0" smtClean="0">
                <a:latin typeface="+mj-lt"/>
              </a:rPr>
              <a:t> je </a:t>
            </a:r>
            <a:r>
              <a:rPr lang="en-US" sz="2900" dirty="0" err="1" smtClean="0">
                <a:latin typeface="+mj-lt"/>
              </a:rPr>
              <a:t>isto</a:t>
            </a:r>
            <a:r>
              <a:rPr lang="en-US" sz="2900" dirty="0" smtClean="0">
                <a:latin typeface="+mj-lt"/>
              </a:rPr>
              <a:t>!</a:t>
            </a:r>
          </a:p>
          <a:p>
            <a:pPr algn="r">
              <a:buNone/>
            </a:pPr>
            <a:r>
              <a:rPr lang="en-US" sz="2900" dirty="0" smtClean="0">
                <a:latin typeface="+mj-lt"/>
              </a:rPr>
              <a:t>I </a:t>
            </a:r>
            <a:r>
              <a:rPr lang="en-US" sz="2900" dirty="0" err="1" smtClean="0">
                <a:latin typeface="+mj-lt"/>
              </a:rPr>
              <a:t>nikom</a:t>
            </a:r>
            <a:r>
              <a:rPr lang="en-US" sz="2900" dirty="0" smtClean="0">
                <a:latin typeface="+mj-lt"/>
              </a:rPr>
              <a:t> ne </a:t>
            </a:r>
            <a:r>
              <a:rPr lang="en-US" sz="2900" dirty="0" err="1" smtClean="0">
                <a:latin typeface="+mj-lt"/>
              </a:rPr>
              <a:t>sme</a:t>
            </a:r>
            <a:r>
              <a:rPr lang="en-US" sz="2900" dirty="0" smtClean="0">
                <a:latin typeface="+mj-lt"/>
              </a:rPr>
              <a:t> </a:t>
            </a:r>
            <a:r>
              <a:rPr lang="en-US" sz="2900" dirty="0" err="1" smtClean="0">
                <a:latin typeface="+mj-lt"/>
              </a:rPr>
              <a:t>da</a:t>
            </a:r>
            <a:r>
              <a:rPr lang="en-US" sz="2900" dirty="0" smtClean="0">
                <a:latin typeface="+mj-lt"/>
              </a:rPr>
              <a:t> </a:t>
            </a:r>
            <a:r>
              <a:rPr lang="en-US" sz="2900" dirty="0" err="1" smtClean="0">
                <a:latin typeface="+mj-lt"/>
              </a:rPr>
              <a:t>smeta</a:t>
            </a:r>
            <a:r>
              <a:rPr lang="en-US" sz="2900" dirty="0" smtClean="0">
                <a:latin typeface="+mj-lt"/>
              </a:rPr>
              <a:t>:</a:t>
            </a:r>
          </a:p>
          <a:p>
            <a:pPr algn="r">
              <a:buNone/>
            </a:pPr>
            <a:r>
              <a:rPr lang="en-US" sz="2900" dirty="0" err="1" smtClean="0">
                <a:latin typeface="+mj-lt"/>
              </a:rPr>
              <a:t>Muško</a:t>
            </a:r>
            <a:r>
              <a:rPr lang="en-US" sz="2900" dirty="0" smtClean="0">
                <a:latin typeface="+mj-lt"/>
              </a:rPr>
              <a:t> </a:t>
            </a:r>
            <a:r>
              <a:rPr lang="en-US" sz="2900" dirty="0" err="1" smtClean="0">
                <a:latin typeface="+mj-lt"/>
              </a:rPr>
              <a:t>ili</a:t>
            </a:r>
            <a:r>
              <a:rPr lang="en-US" sz="2900" dirty="0" smtClean="0">
                <a:latin typeface="+mj-lt"/>
              </a:rPr>
              <a:t> </a:t>
            </a:r>
            <a:r>
              <a:rPr lang="en-US" sz="2900" dirty="0" err="1" smtClean="0">
                <a:latin typeface="+mj-lt"/>
              </a:rPr>
              <a:t>žensko</a:t>
            </a:r>
            <a:r>
              <a:rPr lang="en-US" sz="2900" dirty="0" smtClean="0">
                <a:latin typeface="+mj-lt"/>
              </a:rPr>
              <a:t>, </a:t>
            </a:r>
            <a:r>
              <a:rPr lang="en-US" sz="2900" dirty="0" err="1" smtClean="0">
                <a:latin typeface="+mj-lt"/>
              </a:rPr>
              <a:t>musavo</a:t>
            </a:r>
            <a:r>
              <a:rPr lang="en-US" sz="2900" dirty="0" smtClean="0">
                <a:latin typeface="+mj-lt"/>
              </a:rPr>
              <a:t> </a:t>
            </a:r>
            <a:r>
              <a:rPr lang="en-US" sz="2900" dirty="0" err="1" smtClean="0">
                <a:latin typeface="+mj-lt"/>
              </a:rPr>
              <a:t>il</a:t>
            </a:r>
            <a:r>
              <a:rPr lang="en-US" sz="2900" dirty="0" smtClean="0">
                <a:latin typeface="+mj-lt"/>
              </a:rPr>
              <a:t> </a:t>
            </a:r>
            <a:r>
              <a:rPr lang="en-US" sz="2900" dirty="0" err="1" smtClean="0">
                <a:latin typeface="+mj-lt"/>
              </a:rPr>
              <a:t>čisto</a:t>
            </a:r>
            <a:r>
              <a:rPr lang="en-US" sz="2900" dirty="0" smtClean="0">
                <a:latin typeface="+mj-lt"/>
              </a:rPr>
              <a:t>…</a:t>
            </a:r>
          </a:p>
          <a:p>
            <a:pPr algn="r">
              <a:buNone/>
            </a:pPr>
            <a:r>
              <a:rPr lang="en-US" sz="2900" dirty="0" err="1" smtClean="0">
                <a:latin typeface="+mj-lt"/>
              </a:rPr>
              <a:t>Bez</a:t>
            </a:r>
            <a:r>
              <a:rPr lang="en-US" sz="2900" dirty="0" smtClean="0">
                <a:latin typeface="+mj-lt"/>
              </a:rPr>
              <a:t> </a:t>
            </a:r>
            <a:r>
              <a:rPr lang="en-US" sz="2900" dirty="0" err="1" smtClean="0">
                <a:latin typeface="+mj-lt"/>
              </a:rPr>
              <a:t>obzira</a:t>
            </a:r>
            <a:r>
              <a:rPr lang="en-US" sz="2900" dirty="0" smtClean="0">
                <a:latin typeface="+mj-lt"/>
              </a:rPr>
              <a:t> </a:t>
            </a:r>
            <a:r>
              <a:rPr lang="en-US" sz="2900" dirty="0" err="1" smtClean="0">
                <a:latin typeface="+mj-lt"/>
              </a:rPr>
              <a:t>na</a:t>
            </a:r>
            <a:r>
              <a:rPr lang="en-US" sz="2900" dirty="0" smtClean="0">
                <a:latin typeface="+mj-lt"/>
              </a:rPr>
              <a:t> </a:t>
            </a:r>
            <a:r>
              <a:rPr lang="en-US" sz="2900" dirty="0" err="1" smtClean="0">
                <a:latin typeface="+mj-lt"/>
              </a:rPr>
              <a:t>rasu</a:t>
            </a:r>
            <a:r>
              <a:rPr lang="en-US" sz="2900" dirty="0" smtClean="0">
                <a:latin typeface="+mj-lt"/>
              </a:rPr>
              <a:t>,</a:t>
            </a:r>
          </a:p>
          <a:p>
            <a:pPr algn="r">
              <a:buNone/>
            </a:pPr>
            <a:r>
              <a:rPr lang="en-US" sz="2900" dirty="0" err="1" smtClean="0">
                <a:latin typeface="+mj-lt"/>
              </a:rPr>
              <a:t>Jezik</a:t>
            </a:r>
            <a:r>
              <a:rPr lang="en-US" sz="2900" dirty="0" smtClean="0">
                <a:latin typeface="+mj-lt"/>
              </a:rPr>
              <a:t> I </a:t>
            </a:r>
            <a:r>
              <a:rPr lang="en-US" sz="2900" dirty="0" err="1" smtClean="0">
                <a:latin typeface="+mj-lt"/>
              </a:rPr>
              <a:t>boju</a:t>
            </a:r>
            <a:r>
              <a:rPr lang="en-US" sz="2900" dirty="0" smtClean="0">
                <a:latin typeface="+mj-lt"/>
              </a:rPr>
              <a:t> </a:t>
            </a:r>
            <a:r>
              <a:rPr lang="en-US" sz="2900" dirty="0" err="1" smtClean="0">
                <a:latin typeface="+mj-lt"/>
              </a:rPr>
              <a:t>kože</a:t>
            </a:r>
            <a:r>
              <a:rPr lang="en-US" sz="2900" dirty="0" smtClean="0">
                <a:latin typeface="+mj-lt"/>
              </a:rPr>
              <a:t>,</a:t>
            </a:r>
          </a:p>
          <a:p>
            <a:pPr algn="r">
              <a:buNone/>
            </a:pPr>
            <a:r>
              <a:rPr lang="en-US" sz="2900" dirty="0" err="1" smtClean="0">
                <a:latin typeface="+mj-lt"/>
              </a:rPr>
              <a:t>Bez</a:t>
            </a:r>
            <a:r>
              <a:rPr lang="en-US" sz="2900" dirty="0" smtClean="0">
                <a:latin typeface="+mj-lt"/>
              </a:rPr>
              <a:t> </a:t>
            </a:r>
            <a:r>
              <a:rPr lang="en-US" sz="2900" dirty="0" err="1" smtClean="0">
                <a:latin typeface="+mj-lt"/>
              </a:rPr>
              <a:t>obzira</a:t>
            </a:r>
            <a:r>
              <a:rPr lang="en-US" sz="2900" dirty="0" smtClean="0">
                <a:latin typeface="+mj-lt"/>
              </a:rPr>
              <a:t> </a:t>
            </a:r>
            <a:r>
              <a:rPr lang="en-US" sz="2900" dirty="0" err="1" smtClean="0">
                <a:latin typeface="+mj-lt"/>
              </a:rPr>
              <a:t>na</a:t>
            </a:r>
            <a:r>
              <a:rPr lang="en-US" sz="2900" dirty="0" smtClean="0">
                <a:latin typeface="+mj-lt"/>
              </a:rPr>
              <a:t> </a:t>
            </a:r>
            <a:r>
              <a:rPr lang="en-US" sz="2900" dirty="0" err="1" smtClean="0">
                <a:latin typeface="+mj-lt"/>
              </a:rPr>
              <a:t>klasu</a:t>
            </a:r>
            <a:r>
              <a:rPr lang="en-US" sz="2900" dirty="0" smtClean="0">
                <a:latin typeface="+mj-lt"/>
              </a:rPr>
              <a:t>- </a:t>
            </a:r>
          </a:p>
          <a:p>
            <a:pPr algn="r">
              <a:buNone/>
            </a:pPr>
            <a:r>
              <a:rPr lang="en-US" sz="2900" dirty="0" err="1" smtClean="0">
                <a:latin typeface="+mj-lt"/>
              </a:rPr>
              <a:t>Svako</a:t>
            </a:r>
            <a:r>
              <a:rPr lang="en-US" sz="2900" dirty="0" smtClean="0">
                <a:latin typeface="+mj-lt"/>
              </a:rPr>
              <a:t> se </a:t>
            </a:r>
            <a:r>
              <a:rPr lang="en-US" sz="2900" dirty="0" err="1" smtClean="0">
                <a:latin typeface="+mj-lt"/>
              </a:rPr>
              <a:t>voleti</a:t>
            </a:r>
            <a:r>
              <a:rPr lang="en-US" sz="2900" dirty="0" smtClean="0">
                <a:latin typeface="+mj-lt"/>
              </a:rPr>
              <a:t> </a:t>
            </a:r>
            <a:r>
              <a:rPr lang="en-US" sz="2900" dirty="0" err="1" smtClean="0">
                <a:latin typeface="+mj-lt"/>
              </a:rPr>
              <a:t>može</a:t>
            </a:r>
            <a:r>
              <a:rPr lang="en-US" sz="2900" dirty="0" smtClean="0">
                <a:latin typeface="+mj-lt"/>
              </a:rPr>
              <a:t>!</a:t>
            </a:r>
          </a:p>
          <a:p>
            <a:pPr algn="r">
              <a:buNone/>
            </a:pPr>
            <a:r>
              <a:rPr lang="en-US" sz="2900" dirty="0" err="1" smtClean="0">
                <a:latin typeface="+mj-lt"/>
              </a:rPr>
              <a:t>Nije</a:t>
            </a:r>
            <a:r>
              <a:rPr lang="en-US" sz="2900" dirty="0" smtClean="0">
                <a:latin typeface="+mj-lt"/>
              </a:rPr>
              <a:t> </a:t>
            </a:r>
            <a:r>
              <a:rPr lang="en-US" sz="2900" dirty="0" err="1" smtClean="0">
                <a:latin typeface="+mj-lt"/>
              </a:rPr>
              <a:t>važno</a:t>
            </a:r>
            <a:r>
              <a:rPr lang="en-US" sz="2900" dirty="0" smtClean="0">
                <a:latin typeface="+mj-lt"/>
              </a:rPr>
              <a:t> </a:t>
            </a:r>
            <a:r>
              <a:rPr lang="en-US" sz="2900" dirty="0" err="1" smtClean="0">
                <a:latin typeface="+mj-lt"/>
              </a:rPr>
              <a:t>bogatstvo</a:t>
            </a:r>
            <a:r>
              <a:rPr lang="en-US" sz="2900" dirty="0" smtClean="0">
                <a:latin typeface="+mj-lt"/>
              </a:rPr>
              <a:t>,</a:t>
            </a:r>
          </a:p>
          <a:p>
            <a:pPr algn="r">
              <a:buNone/>
            </a:pPr>
            <a:r>
              <a:rPr lang="en-US" sz="2900" dirty="0" err="1" smtClean="0">
                <a:latin typeface="+mj-lt"/>
              </a:rPr>
              <a:t>Izgled</a:t>
            </a:r>
            <a:r>
              <a:rPr lang="en-US" sz="2900" dirty="0" smtClean="0">
                <a:latin typeface="+mj-lt"/>
              </a:rPr>
              <a:t>, </a:t>
            </a:r>
            <a:r>
              <a:rPr lang="en-US" sz="2900" dirty="0" err="1" smtClean="0">
                <a:latin typeface="+mj-lt"/>
              </a:rPr>
              <a:t>poreklo</a:t>
            </a:r>
            <a:r>
              <a:rPr lang="en-US" sz="2900" dirty="0" smtClean="0">
                <a:latin typeface="+mj-lt"/>
              </a:rPr>
              <a:t> I </a:t>
            </a:r>
            <a:r>
              <a:rPr lang="en-US" sz="2900" dirty="0" err="1" smtClean="0">
                <a:latin typeface="+mj-lt"/>
              </a:rPr>
              <a:t>vera</a:t>
            </a:r>
            <a:r>
              <a:rPr lang="en-US" sz="2900" dirty="0" smtClean="0">
                <a:latin typeface="+mj-lt"/>
              </a:rPr>
              <a:t>!</a:t>
            </a:r>
          </a:p>
          <a:p>
            <a:pPr algn="r">
              <a:buNone/>
            </a:pPr>
            <a:r>
              <a:rPr lang="en-US" sz="2900" dirty="0" err="1" smtClean="0">
                <a:latin typeface="+mj-lt"/>
              </a:rPr>
              <a:t>Važno</a:t>
            </a:r>
            <a:r>
              <a:rPr lang="en-US" sz="2900" dirty="0" smtClean="0">
                <a:latin typeface="+mj-lt"/>
              </a:rPr>
              <a:t> je </a:t>
            </a:r>
            <a:r>
              <a:rPr lang="en-US" sz="2900" dirty="0" err="1" smtClean="0">
                <a:latin typeface="+mj-lt"/>
              </a:rPr>
              <a:t>dostojanstvo</a:t>
            </a:r>
            <a:r>
              <a:rPr lang="en-US" sz="2900" dirty="0" smtClean="0">
                <a:latin typeface="+mj-lt"/>
              </a:rPr>
              <a:t>-</a:t>
            </a:r>
          </a:p>
          <a:p>
            <a:pPr algn="r">
              <a:buNone/>
            </a:pPr>
            <a:r>
              <a:rPr lang="en-US" sz="2900" dirty="0" err="1" smtClean="0">
                <a:latin typeface="+mj-lt"/>
              </a:rPr>
              <a:t>Dete</a:t>
            </a:r>
            <a:r>
              <a:rPr lang="en-US" sz="2900" dirty="0" smtClean="0">
                <a:latin typeface="+mj-lt"/>
              </a:rPr>
              <a:t> je </a:t>
            </a:r>
            <a:r>
              <a:rPr lang="en-US" sz="2900" dirty="0" err="1" smtClean="0">
                <a:latin typeface="+mj-lt"/>
              </a:rPr>
              <a:t>detetu</a:t>
            </a:r>
            <a:r>
              <a:rPr lang="en-US" sz="2900" dirty="0" smtClean="0">
                <a:latin typeface="+mj-lt"/>
              </a:rPr>
              <a:t> </a:t>
            </a:r>
            <a:r>
              <a:rPr lang="en-US" sz="2900" dirty="0" err="1" smtClean="0">
                <a:latin typeface="+mj-lt"/>
              </a:rPr>
              <a:t>mera</a:t>
            </a:r>
            <a:r>
              <a:rPr lang="en-US" sz="2900" dirty="0" smtClean="0">
                <a:latin typeface="+mj-lt"/>
              </a:rPr>
              <a:t>!</a:t>
            </a:r>
          </a:p>
          <a:p>
            <a:pPr algn="r">
              <a:buNone/>
            </a:pPr>
            <a:r>
              <a:rPr lang="en-US" sz="2900" dirty="0" err="1" smtClean="0">
                <a:latin typeface="+mj-lt"/>
              </a:rPr>
              <a:t>Niko</a:t>
            </a:r>
            <a:r>
              <a:rPr lang="en-US" sz="2900" dirty="0" smtClean="0">
                <a:latin typeface="+mj-lt"/>
              </a:rPr>
              <a:t> ne </a:t>
            </a:r>
            <a:r>
              <a:rPr lang="en-US" sz="2900" dirty="0" err="1" smtClean="0">
                <a:latin typeface="+mj-lt"/>
              </a:rPr>
              <a:t>sme</a:t>
            </a:r>
            <a:r>
              <a:rPr lang="en-US" sz="2900" dirty="0" smtClean="0">
                <a:latin typeface="+mj-lt"/>
              </a:rPr>
              <a:t> </a:t>
            </a:r>
            <a:r>
              <a:rPr lang="en-US" sz="2900" dirty="0" err="1" smtClean="0">
                <a:latin typeface="+mj-lt"/>
              </a:rPr>
              <a:t>da</a:t>
            </a:r>
            <a:r>
              <a:rPr lang="en-US" sz="2900" dirty="0" smtClean="0">
                <a:latin typeface="+mj-lt"/>
              </a:rPr>
              <a:t> </a:t>
            </a:r>
            <a:r>
              <a:rPr lang="en-US" sz="2900" dirty="0" err="1" smtClean="0">
                <a:latin typeface="+mj-lt"/>
              </a:rPr>
              <a:t>vređa</a:t>
            </a:r>
            <a:r>
              <a:rPr lang="en-US" sz="2900" dirty="0" smtClean="0">
                <a:latin typeface="+mj-lt"/>
              </a:rPr>
              <a:t> I </a:t>
            </a:r>
            <a:r>
              <a:rPr lang="en-US" sz="2900" dirty="0" err="1" smtClean="0">
                <a:latin typeface="+mj-lt"/>
              </a:rPr>
              <a:t>muči</a:t>
            </a:r>
            <a:endParaRPr lang="en-US" sz="2900" dirty="0" smtClean="0">
              <a:latin typeface="+mj-lt"/>
            </a:endParaRPr>
          </a:p>
          <a:p>
            <a:pPr algn="r">
              <a:buNone/>
            </a:pPr>
            <a:r>
              <a:rPr lang="en-US" sz="2900" dirty="0" err="1" smtClean="0">
                <a:latin typeface="+mj-lt"/>
              </a:rPr>
              <a:t>Drugačije</a:t>
            </a:r>
            <a:r>
              <a:rPr lang="en-US" sz="2900" dirty="0" smtClean="0">
                <a:latin typeface="+mj-lt"/>
              </a:rPr>
              <a:t> </a:t>
            </a:r>
            <a:r>
              <a:rPr lang="en-US" sz="2900" dirty="0" err="1" smtClean="0">
                <a:latin typeface="+mj-lt"/>
              </a:rPr>
              <a:t>od</a:t>
            </a:r>
            <a:r>
              <a:rPr lang="en-US" sz="2900" dirty="0" smtClean="0">
                <a:latin typeface="+mj-lt"/>
              </a:rPr>
              <a:t> </a:t>
            </a:r>
            <a:r>
              <a:rPr lang="en-US" sz="2900" dirty="0" err="1" smtClean="0">
                <a:latin typeface="+mj-lt"/>
              </a:rPr>
              <a:t>sebe</a:t>
            </a:r>
            <a:r>
              <a:rPr lang="en-US" sz="2900" dirty="0" smtClean="0">
                <a:latin typeface="+mj-lt"/>
              </a:rPr>
              <a:t>, </a:t>
            </a:r>
            <a:r>
              <a:rPr lang="en-US" sz="2900" dirty="0" err="1" smtClean="0">
                <a:latin typeface="+mj-lt"/>
              </a:rPr>
              <a:t>drugi</a:t>
            </a:r>
            <a:r>
              <a:rPr lang="en-US" sz="2900" dirty="0" smtClean="0">
                <a:latin typeface="+mj-lt"/>
              </a:rPr>
              <a:t> </a:t>
            </a:r>
            <a:r>
              <a:rPr lang="en-US" sz="2900" dirty="0" err="1" smtClean="0">
                <a:latin typeface="+mj-lt"/>
              </a:rPr>
              <a:t>stil</a:t>
            </a:r>
            <a:r>
              <a:rPr lang="en-US" sz="2900" dirty="0" smtClean="0">
                <a:latin typeface="+mj-lt"/>
              </a:rPr>
              <a:t> </a:t>
            </a:r>
            <a:r>
              <a:rPr lang="en-US" sz="2900" dirty="0" err="1" smtClean="0">
                <a:latin typeface="+mj-lt"/>
              </a:rPr>
              <a:t>života</a:t>
            </a:r>
            <a:r>
              <a:rPr lang="en-US" sz="2900" dirty="0" smtClean="0">
                <a:latin typeface="+mj-lt"/>
              </a:rPr>
              <a:t>. </a:t>
            </a:r>
          </a:p>
          <a:p>
            <a:pPr algn="r">
              <a:buNone/>
            </a:pPr>
            <a:r>
              <a:rPr lang="en-US" sz="2900" dirty="0" err="1" smtClean="0">
                <a:latin typeface="+mj-lt"/>
              </a:rPr>
              <a:t>Velikoj</a:t>
            </a:r>
            <a:r>
              <a:rPr lang="en-US" sz="2900" dirty="0" smtClean="0">
                <a:latin typeface="+mj-lt"/>
              </a:rPr>
              <a:t> </a:t>
            </a:r>
            <a:r>
              <a:rPr lang="en-US" sz="2900" dirty="0" err="1" smtClean="0">
                <a:latin typeface="+mj-lt"/>
              </a:rPr>
              <a:t>mudrosti</a:t>
            </a:r>
            <a:r>
              <a:rPr lang="en-US" sz="2900" dirty="0" smtClean="0">
                <a:latin typeface="+mj-lt"/>
              </a:rPr>
              <a:t> </a:t>
            </a:r>
            <a:r>
              <a:rPr lang="en-US" sz="2900" dirty="0" err="1" smtClean="0">
                <a:latin typeface="+mj-lt"/>
              </a:rPr>
              <a:t>priroda</a:t>
            </a:r>
            <a:r>
              <a:rPr lang="en-US" sz="2900" dirty="0" smtClean="0">
                <a:latin typeface="+mj-lt"/>
              </a:rPr>
              <a:t> </a:t>
            </a:r>
            <a:r>
              <a:rPr lang="en-US" sz="2900" dirty="0" err="1" smtClean="0">
                <a:latin typeface="+mj-lt"/>
              </a:rPr>
              <a:t>nas</a:t>
            </a:r>
            <a:r>
              <a:rPr lang="en-US" sz="2900" dirty="0" smtClean="0">
                <a:latin typeface="+mj-lt"/>
              </a:rPr>
              <a:t> </a:t>
            </a:r>
            <a:r>
              <a:rPr lang="en-US" sz="2900" dirty="0" err="1" smtClean="0">
                <a:latin typeface="+mj-lt"/>
              </a:rPr>
              <a:t>uči</a:t>
            </a:r>
            <a:r>
              <a:rPr lang="en-US" sz="2900" dirty="0" smtClean="0">
                <a:latin typeface="+mj-lt"/>
              </a:rPr>
              <a:t>:</a:t>
            </a:r>
          </a:p>
          <a:p>
            <a:pPr algn="r">
              <a:buNone/>
            </a:pPr>
            <a:r>
              <a:rPr lang="en-US" sz="2900" dirty="0" smtClean="0">
                <a:latin typeface="+mj-lt"/>
              </a:rPr>
              <a:t>U </a:t>
            </a:r>
            <a:r>
              <a:rPr lang="en-US" sz="2900" dirty="0" err="1" smtClean="0">
                <a:latin typeface="+mj-lt"/>
              </a:rPr>
              <a:t>razlikama</a:t>
            </a:r>
            <a:r>
              <a:rPr lang="en-US" sz="2900" dirty="0" smtClean="0">
                <a:latin typeface="+mj-lt"/>
              </a:rPr>
              <a:t> </a:t>
            </a:r>
            <a:r>
              <a:rPr lang="en-US" sz="2900" dirty="0" err="1" smtClean="0">
                <a:latin typeface="+mj-lt"/>
              </a:rPr>
              <a:t>ja</a:t>
            </a:r>
            <a:r>
              <a:rPr lang="en-US" sz="2900" dirty="0" smtClean="0">
                <a:latin typeface="+mj-lt"/>
              </a:rPr>
              <a:t> </a:t>
            </a:r>
            <a:r>
              <a:rPr lang="en-US" sz="2900" dirty="0" err="1" smtClean="0">
                <a:latin typeface="+mj-lt"/>
              </a:rPr>
              <a:t>bogatstvo</a:t>
            </a:r>
            <a:r>
              <a:rPr lang="en-US" sz="2900" dirty="0" smtClean="0">
                <a:latin typeface="+mj-lt"/>
              </a:rPr>
              <a:t> I </a:t>
            </a:r>
            <a:r>
              <a:rPr lang="en-US" sz="2900" dirty="0" err="1" smtClean="0">
                <a:latin typeface="+mj-lt"/>
              </a:rPr>
              <a:t>lepota</a:t>
            </a:r>
            <a:r>
              <a:rPr lang="en-US" sz="2900" dirty="0" smtClean="0">
                <a:latin typeface="+mj-lt"/>
              </a:rPr>
              <a:t>.</a:t>
            </a:r>
          </a:p>
          <a:p>
            <a:pPr algn="r">
              <a:buNone/>
            </a:pPr>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Konvencija</a:t>
            </a:r>
            <a:r>
              <a:rPr lang="en-US" dirty="0" smtClean="0"/>
              <a:t> o </a:t>
            </a:r>
            <a:r>
              <a:rPr lang="en-US" dirty="0" err="1" smtClean="0"/>
              <a:t>pravima</a:t>
            </a:r>
            <a:r>
              <a:rPr lang="en-US" dirty="0" smtClean="0"/>
              <a:t> </a:t>
            </a:r>
            <a:r>
              <a:rPr lang="en-US" dirty="0" err="1" smtClean="0"/>
              <a:t>deteta</a:t>
            </a:r>
            <a:endParaRPr lang="en-US" dirty="0"/>
          </a:p>
        </p:txBody>
      </p:sp>
      <p:sp>
        <p:nvSpPr>
          <p:cNvPr id="3" name="Content Placeholder 2"/>
          <p:cNvSpPr>
            <a:spLocks noGrp="1"/>
          </p:cNvSpPr>
          <p:nvPr>
            <p:ph idx="1"/>
          </p:nvPr>
        </p:nvSpPr>
        <p:spPr/>
        <p:txBody>
          <a:bodyPr/>
          <a:lstStyle/>
          <a:p>
            <a:r>
              <a:rPr lang="en-US" dirty="0" err="1" smtClean="0">
                <a:latin typeface="+mj-lt"/>
              </a:rPr>
              <a:t>Konvencija</a:t>
            </a:r>
            <a:r>
              <a:rPr lang="en-US" dirty="0" smtClean="0">
                <a:latin typeface="+mj-lt"/>
              </a:rPr>
              <a:t> o </a:t>
            </a:r>
            <a:r>
              <a:rPr lang="en-US" dirty="0" err="1" smtClean="0">
                <a:latin typeface="+mj-lt"/>
              </a:rPr>
              <a:t>pravima</a:t>
            </a:r>
            <a:r>
              <a:rPr lang="en-US" dirty="0" smtClean="0">
                <a:latin typeface="+mj-lt"/>
              </a:rPr>
              <a:t> </a:t>
            </a:r>
            <a:r>
              <a:rPr lang="en-US" dirty="0" err="1" smtClean="0">
                <a:latin typeface="+mj-lt"/>
              </a:rPr>
              <a:t>deteta</a:t>
            </a:r>
            <a:r>
              <a:rPr lang="en-US" dirty="0" smtClean="0">
                <a:latin typeface="+mj-lt"/>
              </a:rPr>
              <a:t> </a:t>
            </a:r>
            <a:r>
              <a:rPr lang="en-US" dirty="0" err="1" smtClean="0">
                <a:latin typeface="+mj-lt"/>
              </a:rPr>
              <a:t>Ujedinjenih</a:t>
            </a:r>
            <a:r>
              <a:rPr lang="en-US" dirty="0" smtClean="0">
                <a:latin typeface="+mj-lt"/>
              </a:rPr>
              <a:t> </a:t>
            </a:r>
            <a:r>
              <a:rPr lang="en-US" dirty="0" err="1" smtClean="0">
                <a:latin typeface="+mj-lt"/>
              </a:rPr>
              <a:t>nacija</a:t>
            </a:r>
            <a:r>
              <a:rPr lang="en-US" dirty="0" smtClean="0">
                <a:latin typeface="+mj-lt"/>
              </a:rPr>
              <a:t> </a:t>
            </a:r>
            <a:r>
              <a:rPr lang="sr-Latn-RS" dirty="0" smtClean="0">
                <a:latin typeface="+mj-lt"/>
              </a:rPr>
              <a:t>(</a:t>
            </a:r>
            <a:r>
              <a:rPr lang="en-US" dirty="0" smtClean="0">
                <a:latin typeface="+mj-lt"/>
              </a:rPr>
              <a:t>1989</a:t>
            </a:r>
            <a:r>
              <a:rPr lang="sr-Latn-RS" dirty="0" smtClean="0">
                <a:latin typeface="+mj-lt"/>
              </a:rPr>
              <a:t>)</a:t>
            </a:r>
            <a:r>
              <a:rPr lang="en-US" dirty="0" smtClean="0">
                <a:latin typeface="+mj-lt"/>
              </a:rPr>
              <a:t> ka</a:t>
            </a:r>
            <a:r>
              <a:rPr lang="sr-Latn-RS" dirty="0" smtClean="0">
                <a:latin typeface="+mj-lt"/>
              </a:rPr>
              <a:t>ž</a:t>
            </a:r>
            <a:r>
              <a:rPr lang="en-US" dirty="0" smtClean="0">
                <a:latin typeface="+mj-lt"/>
              </a:rPr>
              <a:t>e </a:t>
            </a:r>
            <a:r>
              <a:rPr lang="en-US" dirty="0" err="1" smtClean="0">
                <a:latin typeface="+mj-lt"/>
              </a:rPr>
              <a:t>da</a:t>
            </a:r>
            <a:r>
              <a:rPr lang="en-US" dirty="0" smtClean="0">
                <a:latin typeface="+mj-lt"/>
              </a:rPr>
              <a:t> je </a:t>
            </a:r>
            <a:r>
              <a:rPr lang="en-US" dirty="0" err="1" smtClean="0">
                <a:latin typeface="+mj-lt"/>
              </a:rPr>
              <a:t>dete</a:t>
            </a:r>
            <a:r>
              <a:rPr lang="en-US" dirty="0" smtClean="0">
                <a:latin typeface="+mj-lt"/>
              </a:rPr>
              <a:t> </a:t>
            </a:r>
            <a:r>
              <a:rPr lang="en-US" dirty="0" err="1" smtClean="0">
                <a:latin typeface="+mj-lt"/>
              </a:rPr>
              <a:t>svako</a:t>
            </a:r>
            <a:r>
              <a:rPr lang="en-US" dirty="0" smtClean="0">
                <a:latin typeface="+mj-lt"/>
              </a:rPr>
              <a:t> </a:t>
            </a:r>
            <a:r>
              <a:rPr lang="en-US" dirty="0" err="1" smtClean="0">
                <a:latin typeface="+mj-lt"/>
              </a:rPr>
              <a:t>ljudsko</a:t>
            </a:r>
            <a:r>
              <a:rPr lang="en-US" dirty="0" smtClean="0">
                <a:latin typeface="+mj-lt"/>
              </a:rPr>
              <a:t> bi</a:t>
            </a:r>
            <a:r>
              <a:rPr lang="sr-Latn-RS" dirty="0" smtClean="0">
                <a:latin typeface="+mj-lt"/>
              </a:rPr>
              <a:t>ć</a:t>
            </a:r>
            <a:r>
              <a:rPr lang="en-US" dirty="0" smtClean="0">
                <a:latin typeface="+mj-lt"/>
              </a:rPr>
              <a:t>e </a:t>
            </a:r>
            <a:r>
              <a:rPr lang="en-US" dirty="0" err="1" smtClean="0">
                <a:latin typeface="+mj-lt"/>
              </a:rPr>
              <a:t>koje</a:t>
            </a:r>
            <a:r>
              <a:rPr lang="en-US" dirty="0" smtClean="0">
                <a:latin typeface="+mj-lt"/>
              </a:rPr>
              <a:t> </a:t>
            </a:r>
            <a:r>
              <a:rPr lang="en-US" dirty="0" err="1" smtClean="0">
                <a:latin typeface="+mj-lt"/>
              </a:rPr>
              <a:t>jo</a:t>
            </a:r>
            <a:r>
              <a:rPr lang="sr-Latn-RS" dirty="0" smtClean="0">
                <a:latin typeface="+mj-lt"/>
              </a:rPr>
              <a:t>š</a:t>
            </a:r>
            <a:r>
              <a:rPr lang="en-US" dirty="0" smtClean="0">
                <a:latin typeface="+mj-lt"/>
              </a:rPr>
              <a:t> </a:t>
            </a:r>
            <a:r>
              <a:rPr lang="en-US" dirty="0" err="1" smtClean="0">
                <a:latin typeface="+mj-lt"/>
              </a:rPr>
              <a:t>nije</a:t>
            </a:r>
            <a:r>
              <a:rPr lang="en-US" dirty="0" smtClean="0">
                <a:latin typeface="+mj-lt"/>
              </a:rPr>
              <a:t> </a:t>
            </a:r>
            <a:r>
              <a:rPr lang="en-US" dirty="0" err="1" smtClean="0">
                <a:latin typeface="+mj-lt"/>
              </a:rPr>
              <a:t>punoletno</a:t>
            </a:r>
            <a:r>
              <a:rPr lang="en-US" dirty="0" smtClean="0">
                <a:latin typeface="+mj-lt"/>
              </a:rPr>
              <a:t>.</a:t>
            </a:r>
          </a:p>
          <a:p>
            <a:r>
              <a:rPr lang="en-US" dirty="0" err="1" smtClean="0">
                <a:latin typeface="+mj-lt"/>
              </a:rPr>
              <a:t>Deca</a:t>
            </a:r>
            <a:r>
              <a:rPr lang="en-US" dirty="0" smtClean="0">
                <a:latin typeface="+mj-lt"/>
              </a:rPr>
              <a:t> </a:t>
            </a:r>
            <a:r>
              <a:rPr lang="en-US" dirty="0" err="1" smtClean="0">
                <a:latin typeface="+mj-lt"/>
              </a:rPr>
              <a:t>imaju</a:t>
            </a:r>
            <a:r>
              <a:rPr lang="en-US" dirty="0" smtClean="0">
                <a:latin typeface="+mj-lt"/>
              </a:rPr>
              <a:t> </a:t>
            </a:r>
            <a:r>
              <a:rPr lang="en-US" dirty="0" err="1" smtClean="0">
                <a:latin typeface="+mj-lt"/>
              </a:rPr>
              <a:t>pravo</a:t>
            </a:r>
            <a:r>
              <a:rPr lang="en-US" dirty="0" smtClean="0">
                <a:latin typeface="+mj-lt"/>
              </a:rPr>
              <a:t> </a:t>
            </a:r>
            <a:r>
              <a:rPr lang="en-US" dirty="0" err="1" smtClean="0">
                <a:latin typeface="+mj-lt"/>
              </a:rPr>
              <a:t>da</a:t>
            </a:r>
            <a:r>
              <a:rPr lang="en-US" dirty="0" smtClean="0">
                <a:latin typeface="+mj-lt"/>
              </a:rPr>
              <a:t> </a:t>
            </a:r>
            <a:r>
              <a:rPr lang="en-US" dirty="0" err="1" smtClean="0">
                <a:latin typeface="+mj-lt"/>
              </a:rPr>
              <a:t>znaju</a:t>
            </a:r>
            <a:r>
              <a:rPr lang="en-US" dirty="0" smtClean="0">
                <a:latin typeface="+mj-lt"/>
              </a:rPr>
              <a:t> </a:t>
            </a:r>
            <a:r>
              <a:rPr lang="en-US" dirty="0" err="1" smtClean="0">
                <a:latin typeface="+mj-lt"/>
              </a:rPr>
              <a:t>svoja</a:t>
            </a:r>
            <a:r>
              <a:rPr lang="en-US" dirty="0" smtClean="0">
                <a:latin typeface="+mj-lt"/>
              </a:rPr>
              <a:t> </a:t>
            </a:r>
            <a:r>
              <a:rPr lang="en-US" dirty="0" err="1" smtClean="0">
                <a:latin typeface="+mj-lt"/>
              </a:rPr>
              <a:t>prava</a:t>
            </a:r>
            <a:r>
              <a:rPr lang="en-US" dirty="0" smtClean="0">
                <a:latin typeface="+mj-lt"/>
              </a:rPr>
              <a:t> . </a:t>
            </a:r>
            <a:r>
              <a:rPr lang="en-US" dirty="0" err="1" smtClean="0">
                <a:latin typeface="+mj-lt"/>
              </a:rPr>
              <a:t>Sve</a:t>
            </a:r>
            <a:r>
              <a:rPr lang="en-US" dirty="0" smtClean="0">
                <a:latin typeface="+mj-lt"/>
              </a:rPr>
              <a:t> </a:t>
            </a:r>
            <a:r>
              <a:rPr lang="en-US" dirty="0" err="1" smtClean="0">
                <a:latin typeface="+mj-lt"/>
              </a:rPr>
              <a:t>dr</a:t>
            </a:r>
            <a:r>
              <a:rPr lang="sr-Latn-RS" dirty="0" smtClean="0">
                <a:latin typeface="+mj-lt"/>
              </a:rPr>
              <a:t>ž</a:t>
            </a:r>
            <a:r>
              <a:rPr lang="en-US" dirty="0" err="1" smtClean="0">
                <a:latin typeface="+mj-lt"/>
              </a:rPr>
              <a:t>ave</a:t>
            </a:r>
            <a:r>
              <a:rPr lang="en-US" dirty="0" smtClean="0">
                <a:latin typeface="+mj-lt"/>
              </a:rPr>
              <a:t> se </a:t>
            </a:r>
            <a:r>
              <a:rPr lang="en-US" dirty="0" err="1" smtClean="0">
                <a:latin typeface="+mj-lt"/>
              </a:rPr>
              <a:t>obavezuju</a:t>
            </a:r>
            <a:r>
              <a:rPr lang="en-US" dirty="0" smtClean="0">
                <a:latin typeface="+mj-lt"/>
              </a:rPr>
              <a:t> </a:t>
            </a:r>
            <a:r>
              <a:rPr lang="en-US" dirty="0" err="1" smtClean="0">
                <a:latin typeface="+mj-lt"/>
              </a:rPr>
              <a:t>da</a:t>
            </a:r>
            <a:r>
              <a:rPr lang="en-US" dirty="0" smtClean="0">
                <a:latin typeface="+mj-lt"/>
              </a:rPr>
              <a:t> </a:t>
            </a:r>
            <a:r>
              <a:rPr lang="en-US" dirty="0" err="1" smtClean="0">
                <a:latin typeface="+mj-lt"/>
              </a:rPr>
              <a:t>po</a:t>
            </a:r>
            <a:r>
              <a:rPr lang="sr-Latn-RS" dirty="0" smtClean="0">
                <a:latin typeface="+mj-lt"/>
              </a:rPr>
              <a:t>š</a:t>
            </a:r>
            <a:r>
              <a:rPr lang="en-US" dirty="0" err="1" smtClean="0">
                <a:latin typeface="+mj-lt"/>
              </a:rPr>
              <a:t>tuju</a:t>
            </a:r>
            <a:r>
              <a:rPr lang="en-US" dirty="0" smtClean="0">
                <a:latin typeface="+mj-lt"/>
              </a:rPr>
              <a:t> de</a:t>
            </a:r>
            <a:r>
              <a:rPr lang="sr-Latn-RS" dirty="0" smtClean="0">
                <a:latin typeface="+mj-lt"/>
              </a:rPr>
              <a:t>č</a:t>
            </a:r>
            <a:r>
              <a:rPr lang="en-US" dirty="0" err="1" smtClean="0">
                <a:latin typeface="+mj-lt"/>
              </a:rPr>
              <a:t>ija</a:t>
            </a:r>
            <a:r>
              <a:rPr lang="en-US" dirty="0" smtClean="0">
                <a:latin typeface="+mj-lt"/>
              </a:rPr>
              <a:t> </a:t>
            </a:r>
            <a:r>
              <a:rPr lang="en-US" dirty="0" err="1" smtClean="0">
                <a:latin typeface="+mj-lt"/>
              </a:rPr>
              <a:t>prava</a:t>
            </a:r>
            <a:r>
              <a:rPr lang="en-US" dirty="0" smtClean="0">
                <a:latin typeface="+mj-lt"/>
              </a:rPr>
              <a:t> </a:t>
            </a:r>
            <a:r>
              <a:rPr lang="sr-Latn-RS" dirty="0" smtClean="0">
                <a:latin typeface="+mj-lt"/>
              </a:rPr>
              <a:t>i</a:t>
            </a:r>
            <a:r>
              <a:rPr lang="en-US" dirty="0" smtClean="0">
                <a:latin typeface="+mj-lt"/>
              </a:rPr>
              <a:t> </a:t>
            </a:r>
            <a:r>
              <a:rPr lang="en-US" dirty="0" err="1" smtClean="0">
                <a:latin typeface="+mj-lt"/>
              </a:rPr>
              <a:t>da</a:t>
            </a:r>
            <a:r>
              <a:rPr lang="en-US" dirty="0" smtClean="0">
                <a:latin typeface="+mj-lt"/>
              </a:rPr>
              <a:t> </a:t>
            </a:r>
            <a:r>
              <a:rPr lang="sr-Latn-RS" dirty="0" smtClean="0">
                <a:latin typeface="+mj-lt"/>
              </a:rPr>
              <a:t>š</a:t>
            </a:r>
            <a:r>
              <a:rPr lang="en-US" dirty="0" err="1" smtClean="0">
                <a:latin typeface="+mj-lt"/>
              </a:rPr>
              <a:t>tite</a:t>
            </a:r>
            <a:r>
              <a:rPr lang="en-US" dirty="0" smtClean="0">
                <a:latin typeface="+mj-lt"/>
              </a:rPr>
              <a:t> de</a:t>
            </a:r>
            <a:r>
              <a:rPr lang="sr-Latn-RS" dirty="0" smtClean="0">
                <a:latin typeface="+mj-lt"/>
              </a:rPr>
              <a:t>č</a:t>
            </a:r>
            <a:r>
              <a:rPr lang="en-US" dirty="0" err="1" smtClean="0">
                <a:latin typeface="+mj-lt"/>
              </a:rPr>
              <a:t>ije</a:t>
            </a:r>
            <a:r>
              <a:rPr lang="en-US" dirty="0" smtClean="0">
                <a:latin typeface="+mj-lt"/>
              </a:rPr>
              <a:t> </a:t>
            </a:r>
            <a:r>
              <a:rPr lang="en-US" dirty="0" err="1" smtClean="0">
                <a:latin typeface="+mj-lt"/>
              </a:rPr>
              <a:t>dugoro</a:t>
            </a:r>
            <a:r>
              <a:rPr lang="sr-Latn-RS" dirty="0" smtClean="0">
                <a:latin typeface="+mj-lt"/>
              </a:rPr>
              <a:t>č</a:t>
            </a:r>
            <a:r>
              <a:rPr lang="en-US" dirty="0" smtClean="0">
                <a:latin typeface="+mj-lt"/>
              </a:rPr>
              <a:t>ne </a:t>
            </a:r>
            <a:r>
              <a:rPr lang="en-US" dirty="0" err="1" smtClean="0">
                <a:latin typeface="+mj-lt"/>
              </a:rPr>
              <a:t>interese</a:t>
            </a:r>
            <a:r>
              <a:rPr lang="en-US" dirty="0" smtClean="0">
                <a:latin typeface="+mj-lt"/>
              </a:rPr>
              <a:t>.</a:t>
            </a:r>
          </a:p>
          <a:p>
            <a:endParaRPr lang="en-US" dirty="0"/>
          </a:p>
        </p:txBody>
      </p:sp>
      <p:pic>
        <p:nvPicPr>
          <p:cNvPr id="4" name="Picture 3" descr="image.jpg"/>
          <p:cNvPicPr>
            <a:picLocks noChangeAspect="1"/>
          </p:cNvPicPr>
          <p:nvPr/>
        </p:nvPicPr>
        <p:blipFill>
          <a:blip r:embed="rId2" cstate="print"/>
          <a:stretch>
            <a:fillRect/>
          </a:stretch>
        </p:blipFill>
        <p:spPr>
          <a:xfrm>
            <a:off x="5638800" y="4648200"/>
            <a:ext cx="2857500" cy="1895475"/>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Za</a:t>
            </a:r>
            <a:r>
              <a:rPr lang="sr-Latn-RS" dirty="0" smtClean="0"/>
              <a:t>š</a:t>
            </a:r>
            <a:r>
              <a:rPr lang="en-US" dirty="0" smtClean="0"/>
              <a:t>to </a:t>
            </a:r>
            <a:r>
              <a:rPr lang="en-US" dirty="0" err="1" smtClean="0"/>
              <a:t>su</a:t>
            </a:r>
            <a:r>
              <a:rPr lang="en-US" dirty="0" smtClean="0"/>
              <a:t> </a:t>
            </a:r>
            <a:r>
              <a:rPr lang="en-US" dirty="0" err="1" smtClean="0"/>
              <a:t>potrebna</a:t>
            </a:r>
            <a:r>
              <a:rPr lang="en-US" dirty="0" smtClean="0"/>
              <a:t> </a:t>
            </a:r>
            <a:r>
              <a:rPr lang="en-US" dirty="0" err="1" smtClean="0"/>
              <a:t>posebna</a:t>
            </a:r>
            <a:r>
              <a:rPr lang="en-US" dirty="0" smtClean="0"/>
              <a:t> </a:t>
            </a:r>
            <a:r>
              <a:rPr lang="en-US" dirty="0" err="1" smtClean="0"/>
              <a:t>prava</a:t>
            </a:r>
            <a:r>
              <a:rPr lang="en-US" dirty="0" smtClean="0"/>
              <a:t> </a:t>
            </a:r>
            <a:r>
              <a:rPr lang="en-US" dirty="0" err="1" smtClean="0"/>
              <a:t>deteta</a:t>
            </a:r>
            <a:r>
              <a:rPr lang="en-US" dirty="0" smtClean="0"/>
              <a:t>?</a:t>
            </a:r>
            <a:endParaRPr lang="en-US" dirty="0"/>
          </a:p>
        </p:txBody>
      </p:sp>
      <p:sp>
        <p:nvSpPr>
          <p:cNvPr id="3" name="Content Placeholder 2"/>
          <p:cNvSpPr>
            <a:spLocks noGrp="1"/>
          </p:cNvSpPr>
          <p:nvPr>
            <p:ph idx="1"/>
          </p:nvPr>
        </p:nvSpPr>
        <p:spPr/>
        <p:txBody>
          <a:bodyPr/>
          <a:lstStyle/>
          <a:p>
            <a:r>
              <a:rPr lang="en-US" dirty="0" err="1" smtClean="0">
                <a:latin typeface="+mj-lt"/>
              </a:rPr>
              <a:t>Ist</a:t>
            </a:r>
            <a:r>
              <a:rPr lang="sr-Latn-RS" dirty="0" smtClean="0">
                <a:latin typeface="+mj-lt"/>
              </a:rPr>
              <a:t>r</a:t>
            </a:r>
            <a:r>
              <a:rPr lang="en-US" dirty="0" smtClean="0">
                <a:latin typeface="+mj-lt"/>
              </a:rPr>
              <a:t>a</a:t>
            </a:r>
            <a:r>
              <a:rPr lang="sr-Latn-RS" dirty="0" smtClean="0">
                <a:latin typeface="+mj-lt"/>
              </a:rPr>
              <a:t>ž</a:t>
            </a:r>
            <a:r>
              <a:rPr lang="en-US" dirty="0" err="1" smtClean="0">
                <a:latin typeface="+mj-lt"/>
              </a:rPr>
              <a:t>ivanja</a:t>
            </a:r>
            <a:r>
              <a:rPr lang="en-US" dirty="0" smtClean="0">
                <a:latin typeface="+mj-lt"/>
              </a:rPr>
              <a:t> </a:t>
            </a:r>
            <a:r>
              <a:rPr lang="en-US" dirty="0" err="1" smtClean="0">
                <a:latin typeface="+mj-lt"/>
              </a:rPr>
              <a:t>su</a:t>
            </a:r>
            <a:r>
              <a:rPr lang="en-US" dirty="0" smtClean="0">
                <a:latin typeface="+mj-lt"/>
              </a:rPr>
              <a:t> </a:t>
            </a:r>
            <a:r>
              <a:rPr lang="en-US" dirty="0" err="1" smtClean="0">
                <a:latin typeface="+mj-lt"/>
              </a:rPr>
              <a:t>pokazala</a:t>
            </a:r>
            <a:r>
              <a:rPr lang="en-US" dirty="0" smtClean="0">
                <a:latin typeface="+mj-lt"/>
              </a:rPr>
              <a:t>:</a:t>
            </a:r>
          </a:p>
          <a:p>
            <a:pPr>
              <a:buFont typeface="Arial" charset="0"/>
              <a:buChar char="•"/>
            </a:pPr>
            <a:r>
              <a:rPr lang="en-US" dirty="0" err="1" smtClean="0">
                <a:latin typeface="+mj-lt"/>
              </a:rPr>
              <a:t>Preko</a:t>
            </a:r>
            <a:r>
              <a:rPr lang="en-US" dirty="0" smtClean="0">
                <a:latin typeface="+mj-lt"/>
              </a:rPr>
              <a:t> 2 </a:t>
            </a:r>
            <a:r>
              <a:rPr lang="en-US" dirty="0" err="1" smtClean="0">
                <a:latin typeface="+mj-lt"/>
              </a:rPr>
              <a:t>miliona</a:t>
            </a:r>
            <a:r>
              <a:rPr lang="en-US" dirty="0" smtClean="0">
                <a:latin typeface="+mj-lt"/>
              </a:rPr>
              <a:t> </a:t>
            </a:r>
            <a:r>
              <a:rPr lang="en-US" dirty="0" err="1" smtClean="0">
                <a:latin typeface="+mj-lt"/>
              </a:rPr>
              <a:t>dece</a:t>
            </a:r>
            <a:r>
              <a:rPr lang="en-US" dirty="0" smtClean="0">
                <a:latin typeface="+mj-lt"/>
              </a:rPr>
              <a:t> je </a:t>
            </a:r>
            <a:r>
              <a:rPr lang="en-US" dirty="0" err="1" smtClean="0">
                <a:latin typeface="+mj-lt"/>
              </a:rPr>
              <a:t>tokom</a:t>
            </a:r>
            <a:r>
              <a:rPr lang="en-US" dirty="0" smtClean="0">
                <a:latin typeface="+mj-lt"/>
              </a:rPr>
              <a:t> </a:t>
            </a:r>
            <a:r>
              <a:rPr lang="en-US" dirty="0" err="1" smtClean="0">
                <a:latin typeface="+mj-lt"/>
              </a:rPr>
              <a:t>poslednjih</a:t>
            </a:r>
            <a:r>
              <a:rPr lang="en-US" dirty="0" smtClean="0">
                <a:latin typeface="+mj-lt"/>
              </a:rPr>
              <a:t> 10 </a:t>
            </a:r>
            <a:r>
              <a:rPr lang="en-US" dirty="0" err="1" smtClean="0">
                <a:latin typeface="+mj-lt"/>
              </a:rPr>
              <a:t>godina</a:t>
            </a:r>
            <a:r>
              <a:rPr lang="en-US" dirty="0" smtClean="0">
                <a:latin typeface="+mj-lt"/>
              </a:rPr>
              <a:t> </a:t>
            </a:r>
            <a:r>
              <a:rPr lang="en-US" dirty="0" err="1" smtClean="0">
                <a:latin typeface="+mj-lt"/>
              </a:rPr>
              <a:t>poginulo</a:t>
            </a:r>
            <a:r>
              <a:rPr lang="en-US" dirty="0" smtClean="0">
                <a:latin typeface="+mj-lt"/>
              </a:rPr>
              <a:t> u </a:t>
            </a:r>
            <a:r>
              <a:rPr lang="en-US" dirty="0" err="1" smtClean="0">
                <a:latin typeface="+mj-lt"/>
              </a:rPr>
              <a:t>ratovima</a:t>
            </a:r>
            <a:r>
              <a:rPr lang="en-US" dirty="0" smtClean="0">
                <a:latin typeface="+mj-lt"/>
              </a:rPr>
              <a:t>,</a:t>
            </a:r>
          </a:p>
          <a:p>
            <a:pPr>
              <a:buFont typeface="Arial" charset="0"/>
              <a:buChar char="•"/>
            </a:pPr>
            <a:r>
              <a:rPr lang="en-US" dirty="0" smtClean="0">
                <a:latin typeface="+mj-lt"/>
              </a:rPr>
              <a:t>10 </a:t>
            </a:r>
            <a:r>
              <a:rPr lang="en-US" dirty="0" err="1" smtClean="0">
                <a:latin typeface="+mj-lt"/>
              </a:rPr>
              <a:t>miliona</a:t>
            </a:r>
            <a:r>
              <a:rPr lang="en-US" dirty="0" smtClean="0">
                <a:latin typeface="+mj-lt"/>
              </a:rPr>
              <a:t> </a:t>
            </a:r>
            <a:r>
              <a:rPr lang="en-US" dirty="0" err="1" smtClean="0">
                <a:latin typeface="+mj-lt"/>
              </a:rPr>
              <a:t>dece</a:t>
            </a:r>
            <a:r>
              <a:rPr lang="en-US" dirty="0" smtClean="0">
                <a:latin typeface="+mj-lt"/>
              </a:rPr>
              <a:t> </a:t>
            </a:r>
            <a:r>
              <a:rPr lang="en-US" dirty="0" err="1" smtClean="0">
                <a:latin typeface="+mj-lt"/>
              </a:rPr>
              <a:t>iz</a:t>
            </a:r>
            <a:r>
              <a:rPr lang="en-US" dirty="0" smtClean="0">
                <a:latin typeface="+mj-lt"/>
              </a:rPr>
              <a:t> </a:t>
            </a:r>
            <a:r>
              <a:rPr lang="en-US" dirty="0" err="1" smtClean="0">
                <a:latin typeface="+mj-lt"/>
              </a:rPr>
              <a:t>celog</a:t>
            </a:r>
            <a:r>
              <a:rPr lang="en-US" dirty="0" smtClean="0">
                <a:latin typeface="+mj-lt"/>
              </a:rPr>
              <a:t> </a:t>
            </a:r>
            <a:r>
              <a:rPr lang="en-US" dirty="0" err="1" smtClean="0">
                <a:latin typeface="+mj-lt"/>
              </a:rPr>
              <a:t>sveta</a:t>
            </a:r>
            <a:r>
              <a:rPr lang="en-US" dirty="0" smtClean="0">
                <a:latin typeface="+mj-lt"/>
              </a:rPr>
              <a:t> </a:t>
            </a:r>
            <a:r>
              <a:rPr lang="en-US" dirty="0" err="1" smtClean="0">
                <a:latin typeface="+mj-lt"/>
              </a:rPr>
              <a:t>ima</a:t>
            </a:r>
            <a:r>
              <a:rPr lang="en-US" dirty="0" smtClean="0">
                <a:latin typeface="+mj-lt"/>
              </a:rPr>
              <a:t> </a:t>
            </a:r>
            <a:r>
              <a:rPr lang="en-US" dirty="0" err="1" smtClean="0">
                <a:latin typeface="+mj-lt"/>
              </a:rPr>
              <a:t>te</a:t>
            </a:r>
            <a:r>
              <a:rPr lang="sr-Latn-RS" dirty="0" smtClean="0">
                <a:latin typeface="+mj-lt"/>
              </a:rPr>
              <a:t>š</a:t>
            </a:r>
            <a:r>
              <a:rPr lang="en-US" dirty="0" smtClean="0">
                <a:latin typeface="+mj-lt"/>
              </a:rPr>
              <a:t>ka </a:t>
            </a:r>
            <a:r>
              <a:rPr lang="en-US" dirty="0" err="1" smtClean="0">
                <a:latin typeface="+mj-lt"/>
              </a:rPr>
              <a:t>psihi</a:t>
            </a:r>
            <a:r>
              <a:rPr lang="sr-Latn-RS" dirty="0" smtClean="0">
                <a:latin typeface="+mj-lt"/>
              </a:rPr>
              <a:t>č</a:t>
            </a:r>
            <a:r>
              <a:rPr lang="en-US" dirty="0" smtClean="0">
                <a:latin typeface="+mj-lt"/>
              </a:rPr>
              <a:t>ka o</a:t>
            </a:r>
            <a:r>
              <a:rPr lang="sr-Latn-RS" dirty="0" smtClean="0">
                <a:latin typeface="+mj-lt"/>
              </a:rPr>
              <a:t>š</a:t>
            </a:r>
            <a:r>
              <a:rPr lang="en-US" dirty="0" err="1" smtClean="0">
                <a:latin typeface="+mj-lt"/>
              </a:rPr>
              <a:t>te</a:t>
            </a:r>
            <a:r>
              <a:rPr lang="sr-Latn-RS" dirty="0" smtClean="0">
                <a:latin typeface="+mj-lt"/>
              </a:rPr>
              <a:t>ć</a:t>
            </a:r>
            <a:r>
              <a:rPr lang="en-US" dirty="0" err="1" smtClean="0">
                <a:latin typeface="+mj-lt"/>
              </a:rPr>
              <a:t>enja</a:t>
            </a:r>
            <a:r>
              <a:rPr lang="en-US" dirty="0" smtClean="0">
                <a:latin typeface="+mj-lt"/>
              </a:rPr>
              <a:t> </a:t>
            </a:r>
            <a:r>
              <a:rPr lang="en-US" dirty="0" err="1" smtClean="0">
                <a:latin typeface="+mj-lt"/>
              </a:rPr>
              <a:t>kao</a:t>
            </a:r>
            <a:r>
              <a:rPr lang="en-US" dirty="0" smtClean="0">
                <a:latin typeface="+mj-lt"/>
              </a:rPr>
              <a:t> </a:t>
            </a:r>
            <a:r>
              <a:rPr lang="en-US" dirty="0" err="1" smtClean="0">
                <a:latin typeface="+mj-lt"/>
              </a:rPr>
              <a:t>posledicu</a:t>
            </a:r>
            <a:r>
              <a:rPr lang="en-US" dirty="0" smtClean="0">
                <a:latin typeface="+mj-lt"/>
              </a:rPr>
              <a:t> rata,</a:t>
            </a:r>
          </a:p>
          <a:p>
            <a:pPr>
              <a:buFont typeface="Arial" charset="0"/>
              <a:buChar char="•"/>
            </a:pPr>
            <a:r>
              <a:rPr lang="en-US" dirty="0" smtClean="0">
                <a:latin typeface="+mj-lt"/>
              </a:rPr>
              <a:t>30 </a:t>
            </a:r>
            <a:r>
              <a:rPr lang="en-US" dirty="0" err="1" smtClean="0">
                <a:latin typeface="+mj-lt"/>
              </a:rPr>
              <a:t>miliona</a:t>
            </a:r>
            <a:r>
              <a:rPr lang="en-US" dirty="0" smtClean="0">
                <a:latin typeface="+mj-lt"/>
              </a:rPr>
              <a:t> </a:t>
            </a:r>
            <a:r>
              <a:rPr lang="en-US" dirty="0" err="1" smtClean="0">
                <a:latin typeface="+mj-lt"/>
              </a:rPr>
              <a:t>dece</a:t>
            </a:r>
            <a:r>
              <a:rPr lang="en-US" dirty="0" smtClean="0">
                <a:latin typeface="+mj-lt"/>
              </a:rPr>
              <a:t> </a:t>
            </a:r>
            <a:r>
              <a:rPr lang="sr-Latn-RS" dirty="0" err="1" smtClean="0">
                <a:latin typeface="+mj-lt"/>
              </a:rPr>
              <a:t>ž</a:t>
            </a:r>
            <a:r>
              <a:rPr lang="en-US" dirty="0" err="1" smtClean="0">
                <a:latin typeface="+mj-lt"/>
              </a:rPr>
              <a:t>ivi</a:t>
            </a:r>
            <a:r>
              <a:rPr lang="en-US" dirty="0" smtClean="0">
                <a:latin typeface="+mj-lt"/>
              </a:rPr>
              <a:t> u </a:t>
            </a:r>
            <a:r>
              <a:rPr lang="en-US" dirty="0" err="1" smtClean="0">
                <a:latin typeface="+mj-lt"/>
              </a:rPr>
              <a:t>ratnim</a:t>
            </a:r>
            <a:r>
              <a:rPr lang="en-US" dirty="0" smtClean="0">
                <a:latin typeface="+mj-lt"/>
              </a:rPr>
              <a:t> </a:t>
            </a:r>
            <a:r>
              <a:rPr lang="en-US" dirty="0" err="1" smtClean="0">
                <a:latin typeface="+mj-lt"/>
              </a:rPr>
              <a:t>podru</a:t>
            </a:r>
            <a:r>
              <a:rPr lang="sr-Latn-RS" dirty="0" smtClean="0">
                <a:latin typeface="+mj-lt"/>
              </a:rPr>
              <a:t>č</a:t>
            </a:r>
            <a:r>
              <a:rPr lang="en-US" dirty="0" err="1" smtClean="0">
                <a:latin typeface="+mj-lt"/>
              </a:rPr>
              <a:t>jima</a:t>
            </a:r>
            <a:r>
              <a:rPr lang="en-US" dirty="0" smtClean="0">
                <a:latin typeface="+mj-lt"/>
              </a:rPr>
              <a:t>,</a:t>
            </a:r>
          </a:p>
          <a:p>
            <a:pPr>
              <a:buFont typeface="Arial" charset="0"/>
              <a:buChar char="•"/>
            </a:pPr>
            <a:r>
              <a:rPr lang="en-US" dirty="0" smtClean="0">
                <a:latin typeface="+mj-lt"/>
              </a:rPr>
              <a:t>U 26 </a:t>
            </a:r>
            <a:r>
              <a:rPr lang="en-US" dirty="0" err="1" smtClean="0">
                <a:latin typeface="+mj-lt"/>
              </a:rPr>
              <a:t>zemalja</a:t>
            </a:r>
            <a:r>
              <a:rPr lang="en-US" dirty="0" smtClean="0">
                <a:latin typeface="+mj-lt"/>
              </a:rPr>
              <a:t> </a:t>
            </a:r>
            <a:r>
              <a:rPr lang="en-US" dirty="0" err="1" smtClean="0">
                <a:latin typeface="+mj-lt"/>
              </a:rPr>
              <a:t>sveta</a:t>
            </a:r>
            <a:r>
              <a:rPr lang="en-US" dirty="0" smtClean="0">
                <a:latin typeface="+mj-lt"/>
              </a:rPr>
              <a:t> </a:t>
            </a:r>
            <a:r>
              <a:rPr lang="en-US" dirty="0" err="1" smtClean="0">
                <a:latin typeface="+mj-lt"/>
              </a:rPr>
              <a:t>su</a:t>
            </a:r>
            <a:r>
              <a:rPr lang="en-US" dirty="0" smtClean="0">
                <a:latin typeface="+mj-lt"/>
              </a:rPr>
              <a:t> </a:t>
            </a:r>
            <a:r>
              <a:rPr lang="en-US" dirty="0" err="1" smtClean="0">
                <a:latin typeface="+mj-lt"/>
              </a:rPr>
              <a:t>deca</a:t>
            </a:r>
            <a:r>
              <a:rPr lang="en-US" dirty="0" smtClean="0">
                <a:latin typeface="+mj-lt"/>
              </a:rPr>
              <a:t> </a:t>
            </a:r>
            <a:r>
              <a:rPr lang="en-US" dirty="0" err="1" smtClean="0">
                <a:latin typeface="+mj-lt"/>
              </a:rPr>
              <a:t>ispod</a:t>
            </a:r>
            <a:r>
              <a:rPr lang="en-US" dirty="0" smtClean="0">
                <a:latin typeface="+mj-lt"/>
              </a:rPr>
              <a:t> 15 </a:t>
            </a:r>
            <a:r>
              <a:rPr lang="en-US" dirty="0" err="1" smtClean="0">
                <a:latin typeface="+mj-lt"/>
              </a:rPr>
              <a:t>godina</a:t>
            </a:r>
            <a:r>
              <a:rPr lang="en-US" dirty="0" smtClean="0">
                <a:latin typeface="+mj-lt"/>
              </a:rPr>
              <a:t> </a:t>
            </a:r>
            <a:r>
              <a:rPr lang="en-US" dirty="0" err="1" smtClean="0">
                <a:latin typeface="+mj-lt"/>
              </a:rPr>
              <a:t>vojnici</a:t>
            </a:r>
            <a:r>
              <a:rPr lang="en-US" dirty="0" smtClean="0">
                <a:latin typeface="+mj-lt"/>
              </a:rPr>
              <a:t> </a:t>
            </a:r>
            <a:r>
              <a:rPr lang="en-US" dirty="0" err="1" smtClean="0">
                <a:latin typeface="+mj-lt"/>
              </a:rPr>
              <a:t>na</a:t>
            </a:r>
            <a:r>
              <a:rPr lang="en-US" dirty="0" smtClean="0">
                <a:latin typeface="+mj-lt"/>
              </a:rPr>
              <a:t> </a:t>
            </a:r>
            <a:r>
              <a:rPr lang="en-US" dirty="0" err="1" smtClean="0">
                <a:latin typeface="+mj-lt"/>
              </a:rPr>
              <a:t>zadatku</a:t>
            </a:r>
            <a:r>
              <a:rPr lang="en-US" dirty="0" smtClean="0">
                <a:latin typeface="+mj-lt"/>
              </a:rPr>
              <a:t>.</a:t>
            </a:r>
            <a:endParaRPr lang="en-US" dirty="0">
              <a:latin typeface="+mj-lt"/>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2209800"/>
          </a:xfrm>
        </p:spPr>
        <p:txBody>
          <a:bodyPr>
            <a:normAutofit/>
          </a:bodyPr>
          <a:lstStyle/>
          <a:p>
            <a:r>
              <a:rPr lang="hr-HR" sz="2400" dirty="0" smtClean="0"/>
              <a:t>Svako dete ima</a:t>
            </a:r>
            <a:r>
              <a:rPr lang="hr-HR" sz="2400" u="sng" dirty="0" smtClean="0"/>
              <a:t> </a:t>
            </a:r>
            <a:r>
              <a:rPr lang="hr-HR" sz="2400" u="sng" dirty="0" smtClean="0">
                <a:solidFill>
                  <a:srgbClr val="FF0000"/>
                </a:solidFill>
              </a:rPr>
              <a:t>prava</a:t>
            </a:r>
            <a:r>
              <a:rPr lang="hr-HR" sz="2400" dirty="0" smtClean="0">
                <a:solidFill>
                  <a:srgbClr val="FF0000"/>
                </a:solidFill>
              </a:rPr>
              <a:t>, </a:t>
            </a:r>
            <a:r>
              <a:rPr lang="hr-HR" sz="2400" dirty="0" smtClean="0"/>
              <a:t>bez obzira na to ko je, gde živi, čime mu se roditelji bave, kojim jezikom priča, koje je vere, da li je dečak ili devojčica, iz koje kulture potiče, ima li neki problem u razvoju, da li je bogato ili siromašno.</a:t>
            </a:r>
            <a:endParaRPr lang="en-US" sz="2400" dirty="0"/>
          </a:p>
        </p:txBody>
      </p:sp>
      <p:pic>
        <p:nvPicPr>
          <p:cNvPr id="11" name="Picture 10" descr="ridj.jpg"/>
          <p:cNvPicPr>
            <a:picLocks noChangeAspect="1"/>
          </p:cNvPicPr>
          <p:nvPr/>
        </p:nvPicPr>
        <p:blipFill>
          <a:blip r:embed="rId2" cstate="print"/>
          <a:stretch>
            <a:fillRect/>
          </a:stretch>
        </p:blipFill>
        <p:spPr>
          <a:xfrm>
            <a:off x="5257800" y="2362200"/>
            <a:ext cx="3518404" cy="2349052"/>
          </a:xfrm>
          <a:prstGeom prst="rect">
            <a:avLst/>
          </a:prstGeom>
        </p:spPr>
      </p:pic>
      <p:pic>
        <p:nvPicPr>
          <p:cNvPr id="6" name="Content Placeholder 5" descr="ChildJapanese1"/>
          <p:cNvPicPr>
            <a:picLocks noGrp="1" noChangeAspect="1" noChangeArrowheads="1"/>
          </p:cNvPicPr>
          <p:nvPr>
            <p:ph idx="1"/>
          </p:nvPr>
        </p:nvPicPr>
        <p:blipFill>
          <a:blip r:embed="rId3" cstate="print"/>
          <a:srcRect/>
          <a:stretch>
            <a:fillRect/>
          </a:stretch>
        </p:blipFill>
        <p:spPr bwMode="auto">
          <a:xfrm>
            <a:off x="6172200" y="4267200"/>
            <a:ext cx="2209800" cy="2408780"/>
          </a:xfrm>
          <a:prstGeom prst="rect">
            <a:avLst/>
          </a:prstGeom>
          <a:noFill/>
        </p:spPr>
      </p:pic>
      <p:pic>
        <p:nvPicPr>
          <p:cNvPr id="10" name="Picture 9" descr="1439_ema i uciteljica_kul.jpg"/>
          <p:cNvPicPr>
            <a:picLocks noChangeAspect="1"/>
          </p:cNvPicPr>
          <p:nvPr/>
        </p:nvPicPr>
        <p:blipFill>
          <a:blip r:embed="rId4" cstate="print"/>
          <a:stretch>
            <a:fillRect/>
          </a:stretch>
        </p:blipFill>
        <p:spPr>
          <a:xfrm>
            <a:off x="3962400" y="2514600"/>
            <a:ext cx="2209800" cy="4038600"/>
          </a:xfrm>
          <a:prstGeom prst="rect">
            <a:avLst/>
          </a:prstGeom>
        </p:spPr>
      </p:pic>
      <p:pic>
        <p:nvPicPr>
          <p:cNvPr id="13" name="Picture 12" descr="5926-Indija-iskorenjuje-deciju-paralizu.jpg"/>
          <p:cNvPicPr>
            <a:picLocks noChangeAspect="1"/>
          </p:cNvPicPr>
          <p:nvPr/>
        </p:nvPicPr>
        <p:blipFill>
          <a:blip r:embed="rId5" cstate="print"/>
          <a:stretch>
            <a:fillRect/>
          </a:stretch>
        </p:blipFill>
        <p:spPr>
          <a:xfrm>
            <a:off x="228600" y="2362200"/>
            <a:ext cx="3714750" cy="2086583"/>
          </a:xfrm>
          <a:prstGeom prst="rect">
            <a:avLst/>
          </a:prstGeom>
        </p:spPr>
      </p:pic>
      <p:pic>
        <p:nvPicPr>
          <p:cNvPr id="14" name="Picture 13" descr="DSCN1754copy.jpg"/>
          <p:cNvPicPr>
            <a:picLocks noChangeAspect="1"/>
          </p:cNvPicPr>
          <p:nvPr/>
        </p:nvPicPr>
        <p:blipFill>
          <a:blip r:embed="rId6" cstate="print"/>
          <a:stretch>
            <a:fillRect/>
          </a:stretch>
        </p:blipFill>
        <p:spPr>
          <a:xfrm>
            <a:off x="533400" y="4038600"/>
            <a:ext cx="3200400" cy="2400300"/>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ersity.jpg"/>
          <p:cNvPicPr>
            <a:picLocks noChangeAspect="1"/>
          </p:cNvPicPr>
          <p:nvPr/>
        </p:nvPicPr>
        <p:blipFill>
          <a:blip r:embed="rId2" cstate="print"/>
          <a:stretch>
            <a:fillRect/>
          </a:stretch>
        </p:blipFill>
        <p:spPr>
          <a:xfrm>
            <a:off x="0" y="0"/>
            <a:ext cx="5258346" cy="6858000"/>
          </a:xfrm>
          <a:prstGeom prst="rect">
            <a:avLst/>
          </a:prstGeom>
        </p:spPr>
      </p:pic>
      <p:sp>
        <p:nvSpPr>
          <p:cNvPr id="2" name="Title 1"/>
          <p:cNvSpPr>
            <a:spLocks noGrp="1"/>
          </p:cNvSpPr>
          <p:nvPr>
            <p:ph type="title"/>
          </p:nvPr>
        </p:nvSpPr>
        <p:spPr/>
        <p:txBody>
          <a:bodyPr/>
          <a:lstStyle/>
          <a:p>
            <a:pPr algn="r"/>
            <a:r>
              <a:rPr lang="en-US" dirty="0" err="1" smtClean="0"/>
              <a:t>Pravo</a:t>
            </a:r>
            <a:r>
              <a:rPr lang="en-US" dirty="0" smtClean="0"/>
              <a:t>:</a:t>
            </a:r>
            <a:endParaRPr lang="en-US" dirty="0"/>
          </a:p>
        </p:txBody>
      </p:sp>
      <p:sp>
        <p:nvSpPr>
          <p:cNvPr id="5" name="Content Placeholder 4"/>
          <p:cNvSpPr>
            <a:spLocks noGrp="1"/>
          </p:cNvSpPr>
          <p:nvPr>
            <p:ph sz="half" idx="2"/>
          </p:nvPr>
        </p:nvSpPr>
        <p:spPr/>
        <p:txBody>
          <a:bodyPr/>
          <a:lstStyle/>
          <a:p>
            <a:pPr algn="r">
              <a:buNone/>
            </a:pPr>
            <a:r>
              <a:rPr lang="hr-HR" dirty="0" smtClean="0">
                <a:latin typeface="+mj-lt"/>
              </a:rPr>
              <a:t>Dete ima pravo na privatnost i na različitost.</a:t>
            </a:r>
            <a:endParaRPr lang="en-US" dirty="0" smtClean="0">
              <a:latin typeface="+mj-lt"/>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sr-Latn-RS" dirty="0" smtClean="0"/>
              <a:t>Pravo:</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err="1" smtClean="0"/>
              <a:t>Deca</a:t>
            </a:r>
            <a:r>
              <a:rPr lang="en-US" dirty="0" smtClean="0"/>
              <a:t> </a:t>
            </a:r>
            <a:r>
              <a:rPr lang="sr-Latn-RS" dirty="0" smtClean="0"/>
              <a:t>i</a:t>
            </a:r>
            <a:r>
              <a:rPr lang="en-US" dirty="0" smtClean="0"/>
              <a:t> </a:t>
            </a:r>
            <a:r>
              <a:rPr lang="en-US" dirty="0" err="1" smtClean="0"/>
              <a:t>mladi</a:t>
            </a:r>
            <a:r>
              <a:rPr lang="en-US" dirty="0" smtClean="0"/>
              <a:t> </a:t>
            </a:r>
            <a:r>
              <a:rPr lang="en-US" dirty="0" err="1" smtClean="0"/>
              <a:t>imaju</a:t>
            </a:r>
            <a:r>
              <a:rPr lang="en-US" dirty="0" smtClean="0"/>
              <a:t> </a:t>
            </a:r>
            <a:r>
              <a:rPr lang="en-US" dirty="0" err="1" smtClean="0"/>
              <a:t>pravo</a:t>
            </a:r>
            <a:r>
              <a:rPr lang="en-US" dirty="0" smtClean="0"/>
              <a:t> </a:t>
            </a:r>
            <a:r>
              <a:rPr lang="en-US" dirty="0" err="1" smtClean="0"/>
              <a:t>na</a:t>
            </a:r>
            <a:r>
              <a:rPr lang="en-US" dirty="0" smtClean="0"/>
              <a:t> </a:t>
            </a:r>
            <a:r>
              <a:rPr lang="en-US" dirty="0" err="1" smtClean="0"/>
              <a:t>najv</a:t>
            </a:r>
            <a:r>
              <a:rPr lang="sr-Latn-RS" dirty="0" smtClean="0"/>
              <a:t>eć</a:t>
            </a:r>
            <a:r>
              <a:rPr lang="en-US" dirty="0" smtClean="0"/>
              <a:t>u </a:t>
            </a:r>
            <a:r>
              <a:rPr lang="en-US" dirty="0" err="1" smtClean="0"/>
              <a:t>mogu</a:t>
            </a:r>
            <a:r>
              <a:rPr lang="sr-Latn-RS" dirty="0" smtClean="0"/>
              <a:t>ć</a:t>
            </a:r>
            <a:r>
              <a:rPr lang="en-US" dirty="0" smtClean="0"/>
              <a:t>u </a:t>
            </a:r>
            <a:r>
              <a:rPr lang="en-US" dirty="0" err="1" smtClean="0"/>
              <a:t>meru</a:t>
            </a:r>
            <a:r>
              <a:rPr lang="en-US" dirty="0" smtClean="0"/>
              <a:t> </a:t>
            </a:r>
            <a:r>
              <a:rPr lang="sr-Latn-RS" dirty="0" err="1" smtClean="0"/>
              <a:t>z</a:t>
            </a:r>
            <a:r>
              <a:rPr lang="en-US" dirty="0" err="1" smtClean="0"/>
              <a:t>dravlja</a:t>
            </a:r>
            <a:r>
              <a:rPr lang="en-US" dirty="0" smtClean="0"/>
              <a:t> </a:t>
            </a:r>
            <a:r>
              <a:rPr lang="en-US" dirty="0" err="1" smtClean="0"/>
              <a:t>kao</a:t>
            </a:r>
            <a:r>
              <a:rPr lang="en-US" dirty="0" smtClean="0"/>
              <a:t> </a:t>
            </a:r>
            <a:r>
              <a:rPr lang="sr-Latn-RS" dirty="0" smtClean="0"/>
              <a:t>i</a:t>
            </a:r>
            <a:r>
              <a:rPr lang="en-US" dirty="0" smtClean="0"/>
              <a:t> </a:t>
            </a:r>
            <a:r>
              <a:rPr lang="en-US" dirty="0" err="1" smtClean="0"/>
              <a:t>zdravstvene</a:t>
            </a:r>
            <a:r>
              <a:rPr lang="en-US" dirty="0" smtClean="0"/>
              <a:t> preventive </a:t>
            </a:r>
            <a:r>
              <a:rPr lang="sr-Latn-RS" dirty="0" smtClean="0"/>
              <a:t>i</a:t>
            </a:r>
            <a:r>
              <a:rPr lang="en-US" dirty="0" smtClean="0"/>
              <a:t> </a:t>
            </a:r>
            <a:r>
              <a:rPr lang="en-US" dirty="0" err="1" smtClean="0"/>
              <a:t>medicinske</a:t>
            </a:r>
            <a:r>
              <a:rPr lang="en-US" dirty="0" smtClean="0"/>
              <a:t> </a:t>
            </a:r>
            <a:r>
              <a:rPr lang="en-US" dirty="0" err="1" smtClean="0"/>
              <a:t>brige</a:t>
            </a:r>
            <a:r>
              <a:rPr lang="en-US" dirty="0" smtClean="0"/>
              <a:t>.</a:t>
            </a:r>
            <a:endParaRPr lang="en-US" dirty="0"/>
          </a:p>
        </p:txBody>
      </p:sp>
      <p:pic>
        <p:nvPicPr>
          <p:cNvPr id="4" name="Picture 3" descr="Bolesno-dete.jpg"/>
          <p:cNvPicPr>
            <a:picLocks noChangeAspect="1"/>
          </p:cNvPicPr>
          <p:nvPr/>
        </p:nvPicPr>
        <p:blipFill>
          <a:blip r:embed="rId2" cstate="print"/>
          <a:stretch>
            <a:fillRect/>
          </a:stretch>
        </p:blipFill>
        <p:spPr>
          <a:xfrm>
            <a:off x="5638800" y="2514600"/>
            <a:ext cx="3248025" cy="2419350"/>
          </a:xfrm>
          <a:prstGeom prst="rect">
            <a:avLst/>
          </a:prstGeom>
        </p:spPr>
      </p:pic>
      <p:pic>
        <p:nvPicPr>
          <p:cNvPr id="5" name="Picture 4" descr="kada-je-dete-bolesno_800x600.jpg"/>
          <p:cNvPicPr>
            <a:picLocks noChangeAspect="1"/>
          </p:cNvPicPr>
          <p:nvPr/>
        </p:nvPicPr>
        <p:blipFill>
          <a:blip r:embed="rId3" cstate="print"/>
          <a:stretch>
            <a:fillRect/>
          </a:stretch>
        </p:blipFill>
        <p:spPr>
          <a:xfrm>
            <a:off x="2438400" y="4114800"/>
            <a:ext cx="3810000" cy="2515694"/>
          </a:xfrm>
          <a:prstGeom prst="rect">
            <a:avLst/>
          </a:prstGeom>
        </p:spPr>
      </p:pic>
      <p:pic>
        <p:nvPicPr>
          <p:cNvPr id="6" name="Picture 5" descr="pojas-apsi-1395755410-31024.jpg"/>
          <p:cNvPicPr>
            <a:picLocks noChangeAspect="1"/>
          </p:cNvPicPr>
          <p:nvPr/>
        </p:nvPicPr>
        <p:blipFill>
          <a:blip r:embed="rId4" cstate="print"/>
          <a:stretch>
            <a:fillRect/>
          </a:stretch>
        </p:blipFill>
        <p:spPr>
          <a:xfrm>
            <a:off x="304800" y="2743200"/>
            <a:ext cx="3144175" cy="3886200"/>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Pravo:</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800" dirty="0" err="1" smtClean="0"/>
              <a:t>Deca</a:t>
            </a:r>
            <a:r>
              <a:rPr lang="en-US" sz="2800" dirty="0" smtClean="0"/>
              <a:t> </a:t>
            </a:r>
            <a:r>
              <a:rPr lang="en-US" sz="2800" dirty="0" err="1" smtClean="0"/>
              <a:t>imaju</a:t>
            </a:r>
            <a:r>
              <a:rPr lang="en-US" sz="2800" dirty="0" smtClean="0"/>
              <a:t> </a:t>
            </a:r>
            <a:r>
              <a:rPr lang="en-US" sz="2800" dirty="0" err="1" smtClean="0"/>
              <a:t>pravo</a:t>
            </a:r>
            <a:r>
              <a:rPr lang="en-US" sz="2800" dirty="0" smtClean="0"/>
              <a:t> </a:t>
            </a:r>
            <a:r>
              <a:rPr lang="en-US" sz="2800" dirty="0" err="1" smtClean="0"/>
              <a:t>na</a:t>
            </a:r>
            <a:r>
              <a:rPr lang="en-US" sz="2800" dirty="0" smtClean="0"/>
              <a:t> </a:t>
            </a:r>
            <a:r>
              <a:rPr lang="en-US" sz="2800" dirty="0" err="1" smtClean="0"/>
              <a:t>besplatno</a:t>
            </a:r>
            <a:r>
              <a:rPr lang="en-US" sz="2800" dirty="0" smtClean="0"/>
              <a:t> </a:t>
            </a:r>
            <a:r>
              <a:rPr lang="en-US" sz="2800" dirty="0" err="1" smtClean="0"/>
              <a:t>osnovno</a:t>
            </a:r>
            <a:r>
              <a:rPr lang="en-US" sz="2800" dirty="0" smtClean="0"/>
              <a:t> </a:t>
            </a:r>
            <a:r>
              <a:rPr lang="en-US" sz="2800" dirty="0" err="1" smtClean="0"/>
              <a:t>obrazovanje</a:t>
            </a:r>
            <a:r>
              <a:rPr lang="en-US" sz="2800" dirty="0" smtClean="0"/>
              <a:t>. </a:t>
            </a:r>
            <a:r>
              <a:rPr lang="en-US" sz="2800" dirty="0" err="1" smtClean="0"/>
              <a:t>Osim</a:t>
            </a:r>
            <a:r>
              <a:rPr lang="en-US" sz="2800" dirty="0" smtClean="0"/>
              <a:t> toga </a:t>
            </a:r>
            <a:r>
              <a:rPr lang="en-US" sz="2800" dirty="0" err="1" smtClean="0"/>
              <a:t>im</a:t>
            </a:r>
            <a:r>
              <a:rPr lang="en-US" sz="2800" dirty="0" smtClean="0"/>
              <a:t> se </a:t>
            </a:r>
            <a:r>
              <a:rPr lang="en-US" sz="2800" dirty="0" err="1" smtClean="0"/>
              <a:t>mora</a:t>
            </a:r>
            <a:r>
              <a:rPr lang="en-US" sz="2800" dirty="0" smtClean="0"/>
              <a:t> </a:t>
            </a:r>
            <a:r>
              <a:rPr lang="en-US" sz="2800" dirty="0" err="1" smtClean="0"/>
              <a:t>obezbediti</a:t>
            </a:r>
            <a:r>
              <a:rPr lang="en-US" sz="2800" dirty="0" smtClean="0"/>
              <a:t> </a:t>
            </a:r>
            <a:r>
              <a:rPr lang="en-US" sz="2800" dirty="0" err="1" smtClean="0"/>
              <a:t>poseta</a:t>
            </a:r>
            <a:r>
              <a:rPr lang="en-US" sz="2800" dirty="0" smtClean="0"/>
              <a:t> </a:t>
            </a:r>
            <a:r>
              <a:rPr lang="sr-Latn-RS" sz="2800" dirty="0" err="1" smtClean="0"/>
              <a:t>š</a:t>
            </a:r>
            <a:r>
              <a:rPr lang="en-US" sz="2800" dirty="0" err="1" smtClean="0"/>
              <a:t>kolama</a:t>
            </a:r>
            <a:r>
              <a:rPr lang="en-US" sz="2800" dirty="0" smtClean="0"/>
              <a:t> </a:t>
            </a:r>
            <a:r>
              <a:rPr lang="en-US" sz="2800" dirty="0" err="1" smtClean="0"/>
              <a:t>koje</a:t>
            </a:r>
            <a:r>
              <a:rPr lang="en-US" sz="2800" dirty="0" smtClean="0"/>
              <a:t> bi </a:t>
            </a:r>
            <a:r>
              <a:rPr lang="en-US" sz="2800" dirty="0" err="1" smtClean="0"/>
              <a:t>ih</a:t>
            </a:r>
            <a:r>
              <a:rPr lang="en-US" sz="2800" dirty="0" smtClean="0"/>
              <a:t> </a:t>
            </a:r>
            <a:r>
              <a:rPr lang="en-US" sz="2800" dirty="0" err="1" smtClean="0"/>
              <a:t>mogle</a:t>
            </a:r>
            <a:r>
              <a:rPr lang="en-US" sz="2800" dirty="0" smtClean="0"/>
              <a:t> </a:t>
            </a:r>
            <a:r>
              <a:rPr lang="en-US" sz="2800" dirty="0" err="1" smtClean="0"/>
              <a:t>dalje</a:t>
            </a:r>
            <a:r>
              <a:rPr lang="en-US" sz="2800" dirty="0" smtClean="0"/>
              <a:t> </a:t>
            </a:r>
            <a:r>
              <a:rPr lang="en-US" sz="2800" dirty="0" err="1" smtClean="0"/>
              <a:t>obrazovati</a:t>
            </a:r>
            <a:r>
              <a:rPr lang="en-US" sz="2800" dirty="0" smtClean="0"/>
              <a:t>.</a:t>
            </a:r>
            <a:endParaRPr lang="en-US" sz="2800" dirty="0"/>
          </a:p>
        </p:txBody>
      </p:sp>
      <p:pic>
        <p:nvPicPr>
          <p:cNvPr id="4" name="Picture 3" descr="Skolska jutra.jpg"/>
          <p:cNvPicPr>
            <a:picLocks noChangeAspect="1"/>
          </p:cNvPicPr>
          <p:nvPr/>
        </p:nvPicPr>
        <p:blipFill>
          <a:blip r:embed="rId2" cstate="print"/>
          <a:stretch>
            <a:fillRect/>
          </a:stretch>
        </p:blipFill>
        <p:spPr>
          <a:xfrm>
            <a:off x="685800" y="2819400"/>
            <a:ext cx="4819650" cy="3213100"/>
          </a:xfrm>
          <a:prstGeom prst="rect">
            <a:avLst/>
          </a:prstGeom>
        </p:spPr>
      </p:pic>
      <p:pic>
        <p:nvPicPr>
          <p:cNvPr id="5" name="Picture 4" descr="1345713706studenti-deca.jpg"/>
          <p:cNvPicPr>
            <a:picLocks noChangeAspect="1"/>
          </p:cNvPicPr>
          <p:nvPr/>
        </p:nvPicPr>
        <p:blipFill>
          <a:blip r:embed="rId3" cstate="print"/>
          <a:stretch>
            <a:fillRect/>
          </a:stretch>
        </p:blipFill>
        <p:spPr>
          <a:xfrm>
            <a:off x="6019800" y="4267200"/>
            <a:ext cx="2857500" cy="2143125"/>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Pravo:</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err="1" smtClean="0"/>
              <a:t>Deca</a:t>
            </a:r>
            <a:r>
              <a:rPr lang="en-US" dirty="0" smtClean="0"/>
              <a:t> </a:t>
            </a:r>
            <a:r>
              <a:rPr lang="en-US" dirty="0" err="1" smtClean="0"/>
              <a:t>imaju</a:t>
            </a:r>
            <a:r>
              <a:rPr lang="en-US" dirty="0" smtClean="0"/>
              <a:t> </a:t>
            </a:r>
            <a:r>
              <a:rPr lang="en-US" dirty="0" err="1" smtClean="0"/>
              <a:t>pravo</a:t>
            </a:r>
            <a:r>
              <a:rPr lang="en-US" dirty="0" smtClean="0"/>
              <a:t> </a:t>
            </a:r>
            <a:r>
              <a:rPr lang="en-US" dirty="0" err="1" smtClean="0"/>
              <a:t>na</a:t>
            </a:r>
            <a:r>
              <a:rPr lang="en-US" dirty="0" smtClean="0"/>
              <a:t> </a:t>
            </a:r>
            <a:r>
              <a:rPr lang="en-US" dirty="0" err="1" smtClean="0"/>
              <a:t>odmor</a:t>
            </a:r>
            <a:r>
              <a:rPr lang="en-US" dirty="0" smtClean="0"/>
              <a:t>, </a:t>
            </a:r>
            <a:r>
              <a:rPr lang="en-US" dirty="0" err="1" smtClean="0"/>
              <a:t>slobodno</a:t>
            </a:r>
            <a:r>
              <a:rPr lang="en-US" dirty="0" smtClean="0"/>
              <a:t> </a:t>
            </a:r>
            <a:r>
              <a:rPr lang="en-US" dirty="0" err="1" smtClean="0"/>
              <a:t>vreme</a:t>
            </a:r>
            <a:r>
              <a:rPr lang="en-US" dirty="0" smtClean="0"/>
              <a:t>, </a:t>
            </a:r>
            <a:r>
              <a:rPr lang="en-US" dirty="0" err="1" smtClean="0"/>
              <a:t>igru</a:t>
            </a:r>
            <a:r>
              <a:rPr lang="en-US" dirty="0" smtClean="0"/>
              <a:t> </a:t>
            </a:r>
            <a:r>
              <a:rPr lang="sr-Latn-RS" dirty="0" smtClean="0"/>
              <a:t>i</a:t>
            </a:r>
            <a:r>
              <a:rPr lang="en-US" dirty="0" smtClean="0"/>
              <a:t> u</a:t>
            </a:r>
            <a:r>
              <a:rPr lang="sr-Latn-RS" dirty="0" smtClean="0"/>
              <a:t>č</a:t>
            </a:r>
            <a:r>
              <a:rPr lang="en-US" dirty="0" smtClean="0"/>
              <a:t>e</a:t>
            </a:r>
            <a:r>
              <a:rPr lang="sr-Latn-RS" dirty="0" smtClean="0"/>
              <a:t>šć</a:t>
            </a:r>
            <a:r>
              <a:rPr lang="en-US" dirty="0" smtClean="0"/>
              <a:t>e u </a:t>
            </a:r>
            <a:r>
              <a:rPr lang="en-US" dirty="0" err="1" smtClean="0"/>
              <a:t>kulturnim</a:t>
            </a:r>
            <a:r>
              <a:rPr lang="en-US" dirty="0" smtClean="0"/>
              <a:t> </a:t>
            </a:r>
            <a:r>
              <a:rPr lang="sr-Latn-RS" dirty="0" smtClean="0"/>
              <a:t>i</a:t>
            </a:r>
            <a:r>
              <a:rPr lang="en-US" dirty="0" smtClean="0"/>
              <a:t> </a:t>
            </a:r>
            <a:r>
              <a:rPr lang="en-US" dirty="0" err="1" smtClean="0"/>
              <a:t>umetni</a:t>
            </a:r>
            <a:r>
              <a:rPr lang="sr-Latn-RS" dirty="0" smtClean="0"/>
              <a:t>č</a:t>
            </a:r>
            <a:r>
              <a:rPr lang="en-US" dirty="0" err="1" smtClean="0"/>
              <a:t>kim</a:t>
            </a:r>
            <a:r>
              <a:rPr lang="en-US" dirty="0" smtClean="0"/>
              <a:t> </a:t>
            </a:r>
            <a:r>
              <a:rPr lang="en-US" dirty="0" err="1" smtClean="0"/>
              <a:t>manifestacijama</a:t>
            </a:r>
            <a:r>
              <a:rPr lang="en-US" dirty="0" smtClean="0"/>
              <a:t>.</a:t>
            </a:r>
            <a:endParaRPr lang="en-US" dirty="0"/>
          </a:p>
        </p:txBody>
      </p:sp>
      <p:pic>
        <p:nvPicPr>
          <p:cNvPr id="5" name="Picture 4" descr="Deca-u-tradicionalnoj-nošnji.jpg"/>
          <p:cNvPicPr>
            <a:picLocks noChangeAspect="1"/>
          </p:cNvPicPr>
          <p:nvPr/>
        </p:nvPicPr>
        <p:blipFill>
          <a:blip r:embed="rId2" cstate="print"/>
          <a:stretch>
            <a:fillRect/>
          </a:stretch>
        </p:blipFill>
        <p:spPr>
          <a:xfrm>
            <a:off x="457200" y="2895600"/>
            <a:ext cx="4038600" cy="3688752"/>
          </a:xfrm>
          <a:prstGeom prst="rect">
            <a:avLst/>
          </a:prstGeom>
        </p:spPr>
      </p:pic>
      <p:pic>
        <p:nvPicPr>
          <p:cNvPr id="6" name="Picture 5" descr="images (4).jpg"/>
          <p:cNvPicPr>
            <a:picLocks noChangeAspect="1"/>
          </p:cNvPicPr>
          <p:nvPr/>
        </p:nvPicPr>
        <p:blipFill>
          <a:blip r:embed="rId3" cstate="print"/>
          <a:stretch>
            <a:fillRect/>
          </a:stretch>
        </p:blipFill>
        <p:spPr>
          <a:xfrm>
            <a:off x="4724400" y="2667000"/>
            <a:ext cx="3505200" cy="3495675"/>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1143</Words>
  <Application>Microsoft Office PowerPoint</Application>
  <PresentationFormat>On-screen Show (4:3)</PresentationFormat>
  <Paragraphs>158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Univerzitet u Novom Sadu Pedagoški fakultet u Somboru</vt:lpstr>
      <vt:lpstr>Šta su dečija prava?</vt:lpstr>
      <vt:lpstr>Konvencija o pravima deteta</vt:lpstr>
      <vt:lpstr>Zašto su potrebna posebna prava deteta?</vt:lpstr>
      <vt:lpstr>Svako dete ima prava, bez obzira na to ko je, gde živi, čime mu se roditelji bave, kojim jezikom priča, koje je vere, da li je dečak ili devojčica, iz koje kulture potiče, ima li neki problem u razvoju, da li je bogato ili siromašno.</vt:lpstr>
      <vt:lpstr>Pravo:</vt:lpstr>
      <vt:lpstr>Pravo:</vt:lpstr>
      <vt:lpstr>Pravo:</vt:lpstr>
      <vt:lpstr>Pravo:</vt:lpstr>
      <vt:lpstr> Deca imaju pravo da se informišu , da slobodno kažu svoje mišljenje i da budu saslušani. </vt:lpstr>
      <vt:lpstr>Pravo:</vt:lpstr>
      <vt:lpstr>Pravo:</vt:lpstr>
      <vt:lpstr>Pravo:</vt:lpstr>
      <vt:lpstr>Pravo:</vt:lpstr>
      <vt:lpstr> </vt:lpstr>
      <vt:lpstr>PowerPoint Presentation</vt:lpstr>
      <vt:lpstr> </vt:lpstr>
      <vt:lpstr>   </vt:lpstr>
      <vt:lpstr>Radionica:</vt:lpstr>
      <vt:lpstr> Pesme: </vt:lpstr>
      <vt:lpstr>Pesme:</vt:lpstr>
      <vt:lpstr>Pesme: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Univerzitet u Novom Sadu Pedagoški fakultet u Somboru</dc:title>
  <dc:creator>Katarina</dc:creator>
  <cp:lastModifiedBy>Natasa</cp:lastModifiedBy>
  <cp:revision>30</cp:revision>
  <dcterms:created xsi:type="dcterms:W3CDTF">2006-08-16T00:00:00Z</dcterms:created>
  <dcterms:modified xsi:type="dcterms:W3CDTF">2015-04-05T06:59:25Z</dcterms:modified>
</cp:coreProperties>
</file>